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94"/>
  </p:notesMasterIdLst>
  <p:handoutMasterIdLst>
    <p:handoutMasterId r:id="rId95"/>
  </p:handoutMasterIdLst>
  <p:sldIdLst>
    <p:sldId id="256" r:id="rId2"/>
    <p:sldId id="385" r:id="rId3"/>
    <p:sldId id="314" r:id="rId4"/>
    <p:sldId id="350" r:id="rId5"/>
    <p:sldId id="404" r:id="rId6"/>
    <p:sldId id="368" r:id="rId7"/>
    <p:sldId id="371" r:id="rId8"/>
    <p:sldId id="427" r:id="rId9"/>
    <p:sldId id="381" r:id="rId10"/>
    <p:sldId id="428" r:id="rId11"/>
    <p:sldId id="340" r:id="rId12"/>
    <p:sldId id="358" r:id="rId13"/>
    <p:sldId id="257" r:id="rId14"/>
    <p:sldId id="339" r:id="rId15"/>
    <p:sldId id="370" r:id="rId16"/>
    <p:sldId id="357" r:id="rId17"/>
    <p:sldId id="317" r:id="rId18"/>
    <p:sldId id="438" r:id="rId19"/>
    <p:sldId id="439" r:id="rId20"/>
    <p:sldId id="440" r:id="rId21"/>
    <p:sldId id="441" r:id="rId22"/>
    <p:sldId id="400" r:id="rId23"/>
    <p:sldId id="366" r:id="rId24"/>
    <p:sldId id="376" r:id="rId25"/>
    <p:sldId id="377" r:id="rId26"/>
    <p:sldId id="382" r:id="rId27"/>
    <p:sldId id="378" r:id="rId28"/>
    <p:sldId id="426" r:id="rId29"/>
    <p:sldId id="425" r:id="rId30"/>
    <p:sldId id="407" r:id="rId31"/>
    <p:sldId id="290" r:id="rId32"/>
    <p:sldId id="367" r:id="rId33"/>
    <p:sldId id="291" r:id="rId34"/>
    <p:sldId id="399" r:id="rId35"/>
    <p:sldId id="405" r:id="rId36"/>
    <p:sldId id="408" r:id="rId37"/>
    <p:sldId id="409" r:id="rId38"/>
    <p:sldId id="410" r:id="rId39"/>
    <p:sldId id="264" r:id="rId40"/>
    <p:sldId id="392" r:id="rId41"/>
    <p:sldId id="295" r:id="rId42"/>
    <p:sldId id="311" r:id="rId43"/>
    <p:sldId id="345" r:id="rId44"/>
    <p:sldId id="307" r:id="rId45"/>
    <p:sldId id="411" r:id="rId46"/>
    <p:sldId id="412" r:id="rId47"/>
    <p:sldId id="413" r:id="rId48"/>
    <p:sldId id="414" r:id="rId49"/>
    <p:sldId id="415" r:id="rId50"/>
    <p:sldId id="416" r:id="rId51"/>
    <p:sldId id="418" r:id="rId52"/>
    <p:sldId id="417" r:id="rId53"/>
    <p:sldId id="429" r:id="rId54"/>
    <p:sldId id="431" r:id="rId55"/>
    <p:sldId id="430" r:id="rId56"/>
    <p:sldId id="432" r:id="rId57"/>
    <p:sldId id="360" r:id="rId58"/>
    <p:sldId id="433" r:id="rId59"/>
    <p:sldId id="338" r:id="rId60"/>
    <p:sldId id="442" r:id="rId61"/>
    <p:sldId id="443" r:id="rId62"/>
    <p:sldId id="444" r:id="rId63"/>
    <p:sldId id="337" r:id="rId64"/>
    <p:sldId id="352" r:id="rId65"/>
    <p:sldId id="401" r:id="rId66"/>
    <p:sldId id="403" r:id="rId67"/>
    <p:sldId id="402" r:id="rId68"/>
    <p:sldId id="342" r:id="rId69"/>
    <p:sldId id="393" r:id="rId70"/>
    <p:sldId id="309" r:id="rId71"/>
    <p:sldId id="308" r:id="rId72"/>
    <p:sldId id="351" r:id="rId73"/>
    <p:sldId id="372" r:id="rId74"/>
    <p:sldId id="373" r:id="rId75"/>
    <p:sldId id="374" r:id="rId76"/>
    <p:sldId id="398" r:id="rId77"/>
    <p:sldId id="375" r:id="rId78"/>
    <p:sldId id="387" r:id="rId79"/>
    <p:sldId id="386" r:id="rId80"/>
    <p:sldId id="303" r:id="rId81"/>
    <p:sldId id="419" r:id="rId82"/>
    <p:sldId id="421" r:id="rId83"/>
    <p:sldId id="420" r:id="rId84"/>
    <p:sldId id="422" r:id="rId85"/>
    <p:sldId id="423" r:id="rId86"/>
    <p:sldId id="266" r:id="rId87"/>
    <p:sldId id="343" r:id="rId88"/>
    <p:sldId id="394" r:id="rId89"/>
    <p:sldId id="396" r:id="rId90"/>
    <p:sldId id="434" r:id="rId91"/>
    <p:sldId id="436" r:id="rId92"/>
    <p:sldId id="437" r:id="rId93"/>
  </p:sldIdLst>
  <p:sldSz cx="12192000" cy="6858000"/>
  <p:notesSz cx="6858000" cy="9144000"/>
  <p:custDataLst>
    <p:tags r:id="rId9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A185"/>
    <a:srgbClr val="297F9D"/>
    <a:srgbClr val="663300"/>
    <a:srgbClr val="C0392B"/>
    <a:srgbClr val="563722"/>
    <a:srgbClr val="9BBC57"/>
    <a:srgbClr val="F49D15"/>
    <a:srgbClr val="9B684B"/>
    <a:srgbClr val="DD904A"/>
    <a:srgbClr val="F19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6" autoAdjust="0"/>
    <p:restoredTop sz="94660" autoAdjust="0"/>
  </p:normalViewPr>
  <p:slideViewPr>
    <p:cSldViewPr snapToGrid="0" showGuides="1">
      <p:cViewPr varScale="1">
        <p:scale>
          <a:sx n="71" d="100"/>
          <a:sy n="71" d="100"/>
        </p:scale>
        <p:origin x="732"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781004344"/>
        <c:axId val="781003952"/>
      </c:barChart>
      <c:valAx>
        <c:axId val="781003952"/>
        <c:scaling>
          <c:orientation val="minMax"/>
        </c:scaling>
        <c:delete val="1"/>
        <c:axPos val="b"/>
        <c:numFmt formatCode="General" sourceLinked="1"/>
        <c:majorTickMark val="none"/>
        <c:minorTickMark val="none"/>
        <c:tickLblPos val="nextTo"/>
        <c:crossAx val="781004344"/>
        <c:crosses val="autoZero"/>
        <c:crossBetween val="between"/>
      </c:valAx>
      <c:catAx>
        <c:axId val="781004344"/>
        <c:scaling>
          <c:orientation val="minMax"/>
        </c:scaling>
        <c:delete val="1"/>
        <c:axPos val="l"/>
        <c:numFmt formatCode="General" sourceLinked="0"/>
        <c:majorTickMark val="none"/>
        <c:minorTickMark val="none"/>
        <c:tickLblPos val="nextTo"/>
        <c:crossAx val="781003952"/>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616632104"/>
        <c:axId val="616632496"/>
      </c:barChart>
      <c:catAx>
        <c:axId val="61663210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16632496"/>
        <c:crosses val="autoZero"/>
        <c:auto val="1"/>
        <c:lblAlgn val="ctr"/>
        <c:lblOffset val="100"/>
        <c:noMultiLvlLbl val="0"/>
      </c:catAx>
      <c:valAx>
        <c:axId val="616632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166321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616633280"/>
        <c:axId val="616633672"/>
      </c:barChart>
      <c:catAx>
        <c:axId val="616633280"/>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16633672"/>
        <c:crosses val="autoZero"/>
        <c:auto val="1"/>
        <c:lblAlgn val="ctr"/>
        <c:lblOffset val="100"/>
        <c:noMultiLvlLbl val="0"/>
      </c:catAx>
      <c:valAx>
        <c:axId val="6166336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1663328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2.xml.rels><?xml version="1.0" encoding="UTF-8" standalone="yes"?>
<Relationships xmlns="http://schemas.openxmlformats.org/package/2006/relationships"><Relationship Id="rId1" Type="http://schemas.openxmlformats.org/officeDocument/2006/relationships/image" Target="../media/image5.jpg"/></Relationships>
</file>

<file path=ppt/diagrams/_rels/data3.xml.rels><?xml version="1.0" encoding="UTF-8" standalone="yes"?>
<Relationships xmlns="http://schemas.openxmlformats.org/package/2006/relationships"><Relationship Id="rId1" Type="http://schemas.openxmlformats.org/officeDocument/2006/relationships/image" Target="../media/image7.jpg"/></Relationships>
</file>

<file path=ppt/diagrams/_rels/data6.xml.rels><?xml version="1.0" encoding="UTF-8" standalone="yes"?>
<Relationships xmlns="http://schemas.openxmlformats.org/package/2006/relationships"><Relationship Id="rId1" Type="http://schemas.openxmlformats.org/officeDocument/2006/relationships/image" Target="../media/image5.jpg"/></Relationships>
</file>

<file path=ppt/diagrams/_rels/drawing2.xml.rels><?xml version="1.0" encoding="UTF-8" standalone="yes"?>
<Relationships xmlns="http://schemas.openxmlformats.org/package/2006/relationships"><Relationship Id="rId1" Type="http://schemas.openxmlformats.org/officeDocument/2006/relationships/image" Target="../media/image5.jpg"/></Relationships>
</file>

<file path=ppt/diagrams/_rels/drawing3.xml.rels><?xml version="1.0" encoding="UTF-8" standalone="yes"?>
<Relationships xmlns="http://schemas.openxmlformats.org/package/2006/relationships"><Relationship Id="rId1" Type="http://schemas.openxmlformats.org/officeDocument/2006/relationships/image" Target="../media/image7.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2A02C0-BADA-4EE3-BCB3-CC7ABD7039D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4002E9D-D2CF-4C62-B5C3-49F31968BC3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30D56F2-D84B-4555-8DF8-0193C6FB5C91}" type="presOf" srcId="{B3E39A80-D6B7-4E26-B22E-327D37299CB1}" destId="{BDA71D6A-C3D1-411E-9EAC-6386FFEE52C2}" srcOrd="0" destOrd="0" presId="urn:microsoft.com/office/officeart/2008/layout/BendingPictureSemiTransparentText"/>
    <dgm:cxn modelId="{38572305-564D-45C2-86C3-B4B8683B1F73}" type="presOf" srcId="{F4DCAFF9-3CD8-4192-92EC-2050EBC96D81}" destId="{7AC81859-B11C-4EE9-8379-B9AF70890D88}"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343631B-2459-4873-A2FC-A34FEC6C8465}" type="presOf" srcId="{B3E39A80-D6B7-4E26-B22E-327D37299CB1}" destId="{BDA71D6A-C3D1-411E-9EAC-6386FFEE52C2}" srcOrd="0" destOrd="0" presId="urn:microsoft.com/office/officeart/2008/layout/BendingPictureSemiTransparentText"/>
    <dgm:cxn modelId="{D99F7D2D-C13A-4E56-A436-E7BA173C1D8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5CE7A81-8810-4DE5-B461-28DD670D660D}" type="presParOf" srcId="{BDA71D6A-C3D1-411E-9EAC-6386FFEE52C2}" destId="{0B2273E3-B9E3-4A02-93CF-275511BE0699}" srcOrd="0" destOrd="0" presId="urn:microsoft.com/office/officeart/2008/layout/BendingPictureSemiTransparentText"/>
    <dgm:cxn modelId="{A9DF501A-1A8F-4ED9-937E-A0177C6F6441}" type="presParOf" srcId="{0B2273E3-B9E3-4A02-93CF-275511BE0699}" destId="{367DAC4B-08E7-4BA7-A970-D0115453FB5A}" srcOrd="0" destOrd="0" presId="urn:microsoft.com/office/officeart/2008/layout/BendingPictureSemiTransparentText"/>
    <dgm:cxn modelId="{F1771B15-71B7-4C7E-A831-A081B4F9897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E7F77DF-2A7E-4235-AEA6-C88B6C44AD6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375B761-B010-4621-97A6-C37BA08E61E8}" type="presOf" srcId="{B3E39A80-D6B7-4E26-B22E-327D37299CB1}" destId="{BDA71D6A-C3D1-411E-9EAC-6386FFEE52C2}" srcOrd="0" destOrd="0" presId="urn:microsoft.com/office/officeart/2008/layout/BendingPictureSemiTransparentText"/>
    <dgm:cxn modelId="{2C0DA610-2997-47AF-912C-7AADCE76A97C}" type="presParOf" srcId="{BDA71D6A-C3D1-411E-9EAC-6386FFEE52C2}" destId="{0B2273E3-B9E3-4A02-93CF-275511BE0699}" srcOrd="0" destOrd="0" presId="urn:microsoft.com/office/officeart/2008/layout/BendingPictureSemiTransparentText"/>
    <dgm:cxn modelId="{A3EC55CE-4FE2-4290-B502-FF92EFBDBB25}" type="presParOf" srcId="{0B2273E3-B9E3-4A02-93CF-275511BE0699}" destId="{367DAC4B-08E7-4BA7-A970-D0115453FB5A}" srcOrd="0" destOrd="0" presId="urn:microsoft.com/office/officeart/2008/layout/BendingPictureSemiTransparentText"/>
    <dgm:cxn modelId="{34BF6431-C8CF-40E3-9C30-7A7FA82F9C5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0821AB1-A584-47FD-B76C-1E7D28D9E906}" type="presOf" srcId="{F4DCAFF9-3CD8-4192-92EC-2050EBC96D81}" destId="{7AC81859-B11C-4EE9-8379-B9AF70890D88}" srcOrd="0" destOrd="0" presId="urn:microsoft.com/office/officeart/2008/layout/BendingPictureSemiTransparentText"/>
    <dgm:cxn modelId="{9DC767D3-A0B5-4793-9377-A8C60804806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9F3F484-AB25-46FC-A067-8E735413E8AE}" type="presParOf" srcId="{BDA71D6A-C3D1-411E-9EAC-6386FFEE52C2}" destId="{0B2273E3-B9E3-4A02-93CF-275511BE0699}" srcOrd="0" destOrd="0" presId="urn:microsoft.com/office/officeart/2008/layout/BendingPictureSemiTransparentText"/>
    <dgm:cxn modelId="{A49F18C4-10E2-4520-A4A4-DBD66D4851EE}" type="presParOf" srcId="{0B2273E3-B9E3-4A02-93CF-275511BE0699}" destId="{367DAC4B-08E7-4BA7-A970-D0115453FB5A}" srcOrd="0" destOrd="0" presId="urn:microsoft.com/office/officeart/2008/layout/BendingPictureSemiTransparentText"/>
    <dgm:cxn modelId="{202DDC65-642E-4A9E-A8B7-6E5CA553BB8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2993" y="0"/>
          <a:ext cx="2934850" cy="2883142"/>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7664" y="1900714"/>
          <a:ext cx="2672515" cy="54975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endParaRPr lang="en-US" sz="2800" kern="1200" dirty="0"/>
        </a:p>
      </dsp:txBody>
      <dsp:txXfrm>
        <a:off x="247664" y="1900714"/>
        <a:ext cx="2672515" cy="5497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46475"/>
          <a:ext cx="2183206" cy="2144741"/>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7438" y="1306"/>
          <a:ext cx="1896943" cy="1863522"/>
        </a:xfrm>
        <a:prstGeom prst="snip1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3499"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203499" y="1228528"/>
        <a:ext cx="1727383" cy="3553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2311"/>
          <a:ext cx="4175240" cy="411261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64" y="2774312"/>
          <a:ext cx="4174989" cy="8588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2000250" rtl="0">
            <a:lnSpc>
              <a:spcPct val="90000"/>
            </a:lnSpc>
            <a:spcBef>
              <a:spcPct val="0"/>
            </a:spcBef>
            <a:spcAft>
              <a:spcPct val="35000"/>
            </a:spcAft>
          </a:pPr>
          <a:endParaRPr lang="en-US" sz="4500" kern="1200"/>
        </a:p>
      </dsp:txBody>
      <dsp:txXfrm>
        <a:off x="2464" y="2774312"/>
        <a:ext cx="4174989" cy="8588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87"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2528700" cy="611501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97162" y="4280511"/>
          <a:ext cx="7134389" cy="14676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rtl="0">
            <a:lnSpc>
              <a:spcPct val="90000"/>
            </a:lnSpc>
            <a:spcBef>
              <a:spcPct val="0"/>
            </a:spcBef>
            <a:spcAft>
              <a:spcPct val="35000"/>
            </a:spcAft>
          </a:pPr>
          <a:endParaRPr lang="en-US" sz="6500" kern="1200"/>
        </a:p>
      </dsp:txBody>
      <dsp:txXfrm>
        <a:off x="2697162" y="4280511"/>
        <a:ext cx="7134389" cy="146760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755" y="0"/>
          <a:ext cx="4358080" cy="2510630"/>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23341" y="1757441"/>
          <a:ext cx="2929152" cy="6025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endParaRPr lang="en-US" sz="3100" kern="1200"/>
        </a:p>
      </dsp:txBody>
      <dsp:txXfrm>
        <a:off x="723341" y="1757441"/>
        <a:ext cx="2929152" cy="60255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101809" cy="6019797"/>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56734" y="3636570"/>
          <a:ext cx="3655682" cy="75200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733550">
            <a:lnSpc>
              <a:spcPct val="90000"/>
            </a:lnSpc>
            <a:spcBef>
              <a:spcPct val="0"/>
            </a:spcBef>
            <a:spcAft>
              <a:spcPct val="35000"/>
            </a:spcAft>
          </a:pPr>
          <a:endParaRPr lang="en-US" sz="3900" kern="1200"/>
        </a:p>
      </dsp:txBody>
      <dsp:txXfrm>
        <a:off x="3356734" y="3636570"/>
        <a:ext cx="3655682" cy="75200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657" y="1"/>
          <a:ext cx="6094685" cy="6857997"/>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7" y="4473773"/>
          <a:ext cx="6094685" cy="125372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endParaRPr lang="en-US" sz="6500" kern="1200"/>
        </a:p>
      </dsp:txBody>
      <dsp:txXfrm>
        <a:off x="657" y="4473773"/>
        <a:ext cx="6094685" cy="1253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5924" y="0"/>
          <a:ext cx="4963551" cy="3739234"/>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6418" y="2617463"/>
          <a:ext cx="4362564" cy="8974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endParaRPr lang="en-US" sz="4700" kern="1200"/>
        </a:p>
      </dsp:txBody>
      <dsp:txXfrm>
        <a:off x="336418" y="2617463"/>
        <a:ext cx="4362564" cy="897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7458" y="0"/>
          <a:ext cx="3793754" cy="2857981"/>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7132" y="2000586"/>
          <a:ext cx="3334406" cy="68591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endParaRPr lang="en-US" sz="3600" kern="1200"/>
        </a:p>
      </dsp:txBody>
      <dsp:txXfrm>
        <a:off x="257132" y="2000586"/>
        <a:ext cx="3334406" cy="68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58" y="0"/>
          <a:ext cx="4077343" cy="4577733"/>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42480" y="2322674"/>
          <a:ext cx="197217" cy="4056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942480" y="2322674"/>
        <a:ext cx="197217" cy="405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4290919" cy="481752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44230" y="2444339"/>
          <a:ext cx="207547" cy="4269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2044230" y="2444339"/>
        <a:ext cx="207547" cy="426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900733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91</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92</a:t>
            </a:fld>
            <a:endParaRPr lang="en-US"/>
          </a:p>
        </p:txBody>
      </p:sp>
    </p:spTree>
    <p:extLst>
      <p:ext uri="{BB962C8B-B14F-4D97-AF65-F5344CB8AC3E}">
        <p14:creationId xmlns:p14="http://schemas.microsoft.com/office/powerpoint/2010/main" val="3507393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184197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96607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37211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08841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p:nvGrpSpPr>
        <p:grpSpPr>
          <a:xfrm>
            <a:off x="11311806" y="3755681"/>
            <a:ext cx="1014403" cy="4124229"/>
            <a:chOff x="18127944" y="-2245960"/>
            <a:chExt cx="4485144" cy="18239862"/>
          </a:xfrm>
        </p:grpSpPr>
        <p:sp>
          <p:nvSpPr>
            <p:cNvPr id="7" name="Rectangle 6"/>
            <p:cNvSpPr/>
            <p:nvPr/>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3273072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r>
              <a:rPr lang="en-US" smtClean="0"/>
              <a:t>Click icon to add picture</a:t>
            </a:r>
            <a:endParaRPr lang="en-US" dirty="0"/>
          </a:p>
        </p:txBody>
      </p:sp>
    </p:spTree>
    <p:extLst>
      <p:ext uri="{BB962C8B-B14F-4D97-AF65-F5344CB8AC3E}">
        <p14:creationId xmlns:p14="http://schemas.microsoft.com/office/powerpoint/2010/main" val="362067388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elcome 4">
    <p:spTree>
      <p:nvGrpSpPr>
        <p:cNvPr id="1" name=""/>
        <p:cNvGrpSpPr/>
        <p:nvPr/>
      </p:nvGrpSpPr>
      <p:grpSpPr>
        <a:xfrm>
          <a:off x="0" y="0"/>
          <a:ext cx="0" cy="0"/>
          <a:chOff x="0" y="0"/>
          <a:chExt cx="0" cy="0"/>
        </a:xfrm>
      </p:grpSpPr>
      <p:sp>
        <p:nvSpPr>
          <p:cNvPr id="4" name="Rectangle 3"/>
          <p:cNvSpPr/>
          <p:nvPr/>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r>
              <a:rPr lang="en-US" smtClean="0"/>
              <a:t>Click icon to add picture</a:t>
            </a:r>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1670571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257987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conic List">
    <p:spTree>
      <p:nvGrpSpPr>
        <p:cNvPr id="1" name=""/>
        <p:cNvGrpSpPr/>
        <p:nvPr/>
      </p:nvGrpSpPr>
      <p:grpSpPr>
        <a:xfrm>
          <a:off x="0" y="0"/>
          <a:ext cx="0" cy="0"/>
          <a:chOff x="0" y="0"/>
          <a:chExt cx="0" cy="0"/>
        </a:xfrm>
      </p:grpSpPr>
      <p:sp>
        <p:nvSpPr>
          <p:cNvPr id="13" name="Rounded Rectangle 12"/>
          <p:cNvSpPr/>
          <p:nvPr/>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4117573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2872026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r>
              <a:rPr lang="en-US" smtClean="0"/>
              <a:t>Click icon to add media</a:t>
            </a:r>
            <a:endParaRPr lang="en-US" dirty="0"/>
          </a:p>
        </p:txBody>
      </p:sp>
    </p:spTree>
    <p:extLst>
      <p:ext uri="{BB962C8B-B14F-4D97-AF65-F5344CB8AC3E}">
        <p14:creationId xmlns:p14="http://schemas.microsoft.com/office/powerpoint/2010/main" val="2547666247"/>
      </p:ext>
    </p:extLst>
  </p:cSld>
  <p:clrMapOvr>
    <a:masterClrMapping/>
  </p:clrMapOvr>
  <p:transition spd="slow">
    <p:pu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4177973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3423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96769292"/>
      </p:ext>
    </p:extLst>
  </p:cSld>
  <p:clrMapOvr>
    <a:masterClrMapping/>
  </p:clrMapOvr>
  <p:transition spd="slow">
    <p:push/>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911087186"/>
      </p:ext>
    </p:extLst>
  </p:cSld>
  <p:clrMapOvr>
    <a:masterClrMapping/>
  </p:clrMapOvr>
  <p:transition spd="slow">
    <p:push/>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729053844"/>
      </p:ext>
    </p:extLst>
  </p:cSld>
  <p:clrMapOvr>
    <a:masterClrMapping/>
  </p:clrMapOvr>
  <p:transition spd="slow">
    <p:push/>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844141493"/>
      </p:ext>
    </p:extLst>
  </p:cSld>
  <p:clrMapOvr>
    <a:masterClrMapping/>
  </p:clrMapOvr>
  <p:transition spd="slow">
    <p:push/>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34127824"/>
      </p:ext>
    </p:extLst>
  </p:cSld>
  <p:clrMapOvr>
    <a:masterClrMapping/>
  </p:clrMapOvr>
  <p:transition spd="slow">
    <p:push/>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442685183"/>
      </p:ext>
    </p:extLst>
  </p:cSld>
  <p:clrMapOvr>
    <a:masterClrMapping/>
  </p:clrMapOvr>
  <p:transition spd="slow">
    <p:push/>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5456900"/>
      </p:ext>
    </p:extLst>
  </p:cSld>
  <p:clrMapOvr>
    <a:masterClrMapping/>
  </p:clrMapOvr>
  <p:transition spd="slow">
    <p:push/>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859532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OPENING">
    <p:spTree>
      <p:nvGrpSpPr>
        <p:cNvPr id="1" name=""/>
        <p:cNvGrpSpPr/>
        <p:nvPr/>
      </p:nvGrpSpPr>
      <p:grpSpPr>
        <a:xfrm>
          <a:off x="0" y="0"/>
          <a:ext cx="0" cy="0"/>
          <a:chOff x="0" y="0"/>
          <a:chExt cx="0" cy="0"/>
        </a:xfrm>
      </p:grpSpPr>
      <p:sp>
        <p:nvSpPr>
          <p:cNvPr id="6" name="Rectangle 5"/>
          <p:cNvSpPr/>
          <p:nvPr/>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r>
              <a:rPr lang="en-US" smtClean="0"/>
              <a:t>Click icon to add picture</a:t>
            </a:r>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24528031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859572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901087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6724906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4415068"/>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r>
              <a:rPr lang="en-US" smtClean="0"/>
              <a:t>Click icon to add picture</a:t>
            </a:r>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r>
              <a:rPr lang="en-US" smtClean="0"/>
              <a:t>Click icon to add picture</a:t>
            </a:r>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137933299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158347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35629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21897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85180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54316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23946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24669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9/3/2015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56252328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 id="2147483769" r:id="rId25"/>
    <p:sldLayoutId id="2147483770" r:id="rId26"/>
    <p:sldLayoutId id="2147483771" r:id="rId27"/>
    <p:sldLayoutId id="2147483772" r:id="rId28"/>
    <p:sldLayoutId id="2147483773" r:id="rId29"/>
    <p:sldLayoutId id="2147483774" r:id="rId30"/>
    <p:sldLayoutId id="2147483775" r:id="rId31"/>
    <p:sldLayoutId id="2147483776" r:id="rId32"/>
    <p:sldLayoutId id="2147483777" r:id="rId33"/>
    <p:sldLayoutId id="2147483778" r:id="rId3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1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7.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4.jpg"/></Relationships>
</file>

<file path=ppt/slides/_rels/slide3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12.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1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12.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12.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6.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18.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33.xml"/><Relationship Id="rId6" Type="http://schemas.microsoft.com/office/2007/relationships/hdphoto" Target="../media/hdphoto3.wdp"/><Relationship Id="rId5" Type="http://schemas.openxmlformats.org/officeDocument/2006/relationships/image" Target="../media/image18.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0.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4.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71.xml"/><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74.xml"/><Relationship Id="rId1" Type="http://schemas.openxmlformats.org/officeDocument/2006/relationships/slideLayout" Target="../slideLayouts/slideLayout7.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34.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3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6.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1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1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4.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0.xml"/><Relationship Id="rId1" Type="http://schemas.openxmlformats.org/officeDocument/2006/relationships/slideLayout" Target="../slideLayouts/slideLayout14.xml"/></Relationships>
</file>

<file path=ppt/slides/_rels/slide9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1.xml"/><Relationship Id="rId1" Type="http://schemas.openxmlformats.org/officeDocument/2006/relationships/slideLayout" Target="../slideLayouts/slideLayout14.xml"/><Relationship Id="rId4" Type="http://schemas.microsoft.com/office/2007/relationships/hdphoto" Target="../media/hdphoto6.wdp"/></Relationships>
</file>

<file path=ppt/slides/_rels/slide9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2.xml"/><Relationship Id="rId1" Type="http://schemas.openxmlformats.org/officeDocument/2006/relationships/slideLayout" Target="../slideLayouts/slideLayout7.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329015" y="28897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rgbClr val="FF0000"/>
                </a:solidFill>
                <a:latin typeface="Georgia" pitchFamily="18" charset="0"/>
                <a:cs typeface="WC Mano Negra Bta"/>
              </a:rPr>
              <a:t>X</a:t>
            </a:r>
            <a:endParaRPr lang="en-US" sz="15400" spc="-400" dirty="0">
              <a:solidFill>
                <a:srgbClr val="FF0000"/>
              </a:solidFill>
              <a:latin typeface="Georgia" pitchFamily="18" charset="0"/>
              <a:cs typeface="WC Mano Negra Bta"/>
            </a:endParaRPr>
          </a:p>
        </p:txBody>
      </p:sp>
      <p:sp>
        <p:nvSpPr>
          <p:cNvPr id="3" name="TextBox 2"/>
          <p:cNvSpPr txBox="1"/>
          <p:nvPr/>
        </p:nvSpPr>
        <p:spPr>
          <a:xfrm>
            <a:off x="0" y="268923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4" name="TextBox 3"/>
          <p:cNvSpPr txBox="1"/>
          <p:nvPr/>
        </p:nvSpPr>
        <p:spPr>
          <a:xfrm>
            <a:off x="1485197" y="66175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rgbClr val="FF0000"/>
                </a:solidFill>
                <a:latin typeface="Georgia" pitchFamily="18" charset="0"/>
                <a:cs typeface="WC Mano Negra Bta"/>
              </a:rPr>
              <a:t>Pres</a:t>
            </a:r>
            <a:endParaRPr lang="en-US" sz="3000" dirty="0">
              <a:solidFill>
                <a:srgbClr val="FF0000"/>
              </a:solidFill>
              <a:latin typeface="Georgia" pitchFamily="18" charset="0"/>
              <a:cs typeface="WC Mano Negra Bta"/>
            </a:endParaRPr>
          </a:p>
        </p:txBody>
      </p:sp>
      <p:pic>
        <p:nvPicPr>
          <p:cNvPr id="8"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887200" y="-769883"/>
            <a:ext cx="609600" cy="6096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prstClr val="black"/>
                </a:solidFill>
                <a:latin typeface="Rockwell" panose="02060603020205020403" pitchFamily="18" charset="0"/>
                <a:cs typeface="Raleway"/>
              </a:rPr>
              <a:t>Table </a:t>
            </a:r>
            <a:r>
              <a:rPr lang="en-US" sz="6000" dirty="0" smtClean="0">
                <a:solidFill>
                  <a:prstClr val="black"/>
                </a:solidFill>
                <a:latin typeface="Rockwell" panose="02060603020205020403" pitchFamily="18" charset="0"/>
                <a:cs typeface="Raleway"/>
              </a:rPr>
              <a:t>of</a:t>
            </a:r>
            <a:r>
              <a:rPr lang="en-US" sz="8000" b="1" dirty="0" smtClean="0">
                <a:solidFill>
                  <a:prstClr val="black"/>
                </a:solidFill>
                <a:latin typeface="Rockwell" panose="02060603020205020403" pitchFamily="18" charset="0"/>
                <a:cs typeface="Raleway"/>
              </a:rPr>
              <a:t> Content</a:t>
            </a:r>
            <a:endParaRPr lang="id-ID" sz="8000" b="1" dirty="0">
              <a:solidFill>
                <a:prstClr val="black"/>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prstClr val="black">
                    <a:lumMod val="85000"/>
                    <a:lumOff val="15000"/>
                  </a:prstClr>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019057167"/>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rgbClr val="15A18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799476" y="4897525"/>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rgbClr val="15A185"/>
          </a:solidFill>
        </p:spPr>
        <p:txBody>
          <a:bodyPr wrap="square" anchor="ctr">
            <a:spAutoFit/>
          </a:bodyPr>
          <a:lstStyle/>
          <a:p>
            <a:pPr algn="ctr"/>
            <a:r>
              <a:rPr lang="en-US" sz="9600" b="1" kern="3000" spc="-300" dirty="0" smtClean="0">
                <a:solidFill>
                  <a:schemeClr val="bg1"/>
                </a:solidFill>
                <a:latin typeface="Georgia" panose="02040502050405020303" pitchFamily="18" charset="0"/>
              </a:rPr>
              <a:t>281</a:t>
            </a:r>
            <a:endParaRPr lang="en-US" sz="3200" b="1" kern="3000" spc="-300" dirty="0">
              <a:solidFill>
                <a:schemeClr val="bg1"/>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rgbClr val="15A185"/>
          </a:solidFill>
        </p:spPr>
        <p:txBody>
          <a:bodyPr wrap="square">
            <a:spAutoFit/>
          </a:bodyPr>
          <a:lstStyle/>
          <a:p>
            <a:pPr algn="ctr"/>
            <a:r>
              <a:rPr lang="en-US" b="1" kern="3000" spc="30" dirty="0" smtClean="0">
                <a:solidFill>
                  <a:schemeClr val="bg1"/>
                </a:solidFill>
                <a:latin typeface="Rockwell" panose="02060603020205020403" pitchFamily="18" charset="0"/>
              </a:rPr>
              <a:t>companies </a:t>
            </a:r>
            <a:r>
              <a:rPr lang="en-US" b="1" kern="3000" spc="30" dirty="0">
                <a:solidFill>
                  <a:schemeClr val="bg1"/>
                </a:solidFill>
                <a:latin typeface="Rockwell" panose="02060603020205020403" pitchFamily="18" charset="0"/>
              </a:rPr>
              <a:t>have chosen </a:t>
            </a:r>
            <a:r>
              <a:rPr lang="en-US" b="1" kern="3000" spc="30" dirty="0" smtClean="0">
                <a:solidFill>
                  <a:schemeClr val="bg1"/>
                </a:solidFill>
                <a:latin typeface="Rockwell" panose="02060603020205020403" pitchFamily="18" charset="0"/>
              </a:rPr>
              <a:t>us!</a:t>
            </a:r>
            <a:endParaRPr lang="en-US" b="1" kern="3000" spc="3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bg1"/>
                  </a:solidFill>
                  <a:latin typeface="Georgia" panose="02040502050405020303" pitchFamily="18" charset="0"/>
                  <a:ea typeface="Franchise" pitchFamily="49" charset="0"/>
                </a:rPr>
                <a:t>our </a:t>
              </a:r>
              <a:r>
                <a:rPr lang="en-US" sz="5900" b="1" spc="-200" dirty="0">
                  <a:solidFill>
                    <a:srgbClr val="F5C24C"/>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bg1"/>
                  </a:solidFill>
                </a:rPr>
                <a:t>Contrary to popular belief </a:t>
              </a:r>
              <a:r>
                <a:rPr lang="en-US" sz="1600" b="1" dirty="0">
                  <a:solidFill>
                    <a:schemeClr val="bg1"/>
                  </a:solidFill>
                </a:rPr>
                <a:t>It has roots in a piece of classical Latin literature from 45 BC. Contrary to popular belief It has roots in a piece of classical Latin literature from 45 BC. </a:t>
              </a:r>
              <a:endParaRPr lang="en-US" sz="1600" b="1" dirty="0">
                <a:solidFill>
                  <a:schemeClr val="bg1"/>
                </a:solidFill>
                <a:latin typeface="Signika Negative" pitchFamily="2"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bg1"/>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bg1"/>
                  </a:solidFill>
                  <a:latin typeface="Raleway Light"/>
                  <a:cs typeface="Raleway Light"/>
                </a:rPr>
                <a:t>Lorem ipsum dolor sit amet, </a:t>
              </a:r>
              <a:r>
                <a:rPr lang="en-US" sz="1400" dirty="0" err="1">
                  <a:solidFill>
                    <a:schemeClr val="bg1"/>
                  </a:solidFill>
                  <a:latin typeface="Raleway Light"/>
                  <a:cs typeface="Raleway Light"/>
                </a:rPr>
                <a:t>consectetur</a:t>
              </a:r>
              <a:r>
                <a:rPr lang="en-US" sz="1400" dirty="0">
                  <a:solidFill>
                    <a:schemeClr val="bg1"/>
                  </a:solidFill>
                  <a:latin typeface="Raleway Light"/>
                  <a:cs typeface="Raleway Light"/>
                </a:rPr>
                <a:t> adipiscing elit. Curabitur elementum posuere pretium. Quisque nibh dolor, dignissim ac dignissim ut, luctus ac urna.</a:t>
              </a:r>
              <a:endParaRPr lang="id-ID" sz="1400" dirty="0">
                <a:solidFill>
                  <a:schemeClr val="bg1"/>
                </a:solidFill>
              </a:endParaRPr>
            </a:p>
          </p:txBody>
        </p:sp>
      </p:grpSp>
      <p:sp>
        <p:nvSpPr>
          <p:cNvPr id="27" name="TextBox 26"/>
          <p:cNvSpPr txBox="1"/>
          <p:nvPr/>
        </p:nvSpPr>
        <p:spPr>
          <a:xfrm>
            <a:off x="3008292" y="1368326"/>
            <a:ext cx="6181460" cy="507832"/>
          </a:xfrm>
          <a:prstGeom prst="rect">
            <a:avLst/>
          </a:prstGeom>
          <a:noFill/>
        </p:spPr>
        <p:txBody>
          <a:bodyPr wrap="square" lIns="45720" tIns="22860" rIns="45720" bIns="22860" rtlCol="0">
            <a:spAutoFit/>
          </a:bodyPr>
          <a:lstStyle/>
          <a:p>
            <a:pPr algn="ctr"/>
            <a:r>
              <a:rPr lang="id-ID" sz="3000" b="1" dirty="0">
                <a:solidFill>
                  <a:schemeClr val="tx2"/>
                </a:solidFill>
                <a:latin typeface="Georgia" panose="02040502050405020303" pitchFamily="18" charset="0"/>
                <a:cs typeface="Raleway"/>
              </a:rPr>
              <a:t>OUR MISSION</a:t>
            </a:r>
          </a:p>
        </p:txBody>
      </p:sp>
      <p:graphicFrame>
        <p:nvGraphicFramePr>
          <p:cNvPr id="18" name="Diagram 17"/>
          <p:cNvGraphicFramePr/>
          <p:nvPr>
            <p:extLst>
              <p:ext uri="{D42A27DB-BD31-4B8C-83A1-F6EECF244321}">
                <p14:modId xmlns:p14="http://schemas.microsoft.com/office/powerpoint/2010/main" val="989750470"/>
              </p:ext>
            </p:extLst>
          </p:nvPr>
        </p:nvGraphicFramePr>
        <p:xfrm>
          <a:off x="6073880" y="2377787"/>
          <a:ext cx="5035401" cy="373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38702"/>
            <a:ext cx="3268447" cy="494751"/>
          </a:xfrm>
          <a:prstGeom prst="rect">
            <a:avLst/>
          </a:prstGeom>
          <a:solidFill>
            <a:srgbClr val="15A185"/>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graphicFrame>
        <p:nvGraphicFramePr>
          <p:cNvPr id="41" name="Diagram 40"/>
          <p:cNvGraphicFramePr/>
          <p:nvPr>
            <p:extLst>
              <p:ext uri="{D42A27DB-BD31-4B8C-83A1-F6EECF244321}">
                <p14:modId xmlns:p14="http://schemas.microsoft.com/office/powerpoint/2010/main" val="2266598646"/>
              </p:ext>
            </p:extLst>
          </p:nvPr>
        </p:nvGraphicFramePr>
        <p:xfrm>
          <a:off x="7260610" y="2377787"/>
          <a:ext cx="3848671" cy="2857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750" fill="hold"/>
                                        <p:tgtEl>
                                          <p:spTgt spid="41"/>
                                        </p:tgtEl>
                                        <p:attrNameLst>
                                          <p:attrName>ppt_x</p:attrName>
                                        </p:attrNameLst>
                                      </p:cBhvr>
                                      <p:tavLst>
                                        <p:tav tm="0">
                                          <p:val>
                                            <p:strVal val="#ppt_x"/>
                                          </p:val>
                                        </p:tav>
                                        <p:tav tm="100000">
                                          <p:val>
                                            <p:strVal val="#ppt_x"/>
                                          </p:val>
                                        </p:tav>
                                      </p:tavLst>
                                    </p:anim>
                                    <p:anim calcmode="lin" valueType="num">
                                      <p:cBhvr additive="base">
                                        <p:cTn id="19" dur="750" fill="hold"/>
                                        <p:tgtEl>
                                          <p:spTgt spid="41"/>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ppt_x"/>
                                          </p:val>
                                        </p:tav>
                                        <p:tav tm="100000">
                                          <p:val>
                                            <p:strVal val="#ppt_x"/>
                                          </p:val>
                                        </p:tav>
                                      </p:tavLst>
                                    </p:anim>
                                    <p:anim calcmode="lin" valueType="num">
                                      <p:cBhvr additive="base">
                                        <p:cTn id="72" dur="500" fill="hold"/>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Graphic spid="41" grpId="0">
        <p:bldAsOne/>
      </p:bldGraphic>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latin typeface="Georgia" pitchFamily="18" charset="0"/>
                <a:cs typeface="WC Mano Negra Bta"/>
              </a:rPr>
              <a:t>E</a:t>
            </a:r>
            <a:r>
              <a:rPr lang="en-US" sz="8000" i="1" spc="-400" dirty="0" smtClean="0">
                <a:latin typeface="Georgia" pitchFamily="18" charset="0"/>
                <a:cs typeface="WC Mano Negra Bta"/>
              </a:rPr>
              <a:t>l</a:t>
            </a:r>
            <a:endParaRPr lang="en-US" sz="4800" dirty="0"/>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t>ElegantPress.co</a:t>
            </a:r>
            <a:endParaRPr lang="en-US" dirty="0"/>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bg1"/>
                </a:solidFill>
                <a:latin typeface="Modern Pictograms" pitchFamily="50" charset="0"/>
              </a:rPr>
              <a:t>)</a:t>
            </a:r>
            <a:endParaRPr lang="en-US" sz="4800" dirty="0">
              <a:solidFill>
                <a:schemeClr val="bg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latin typeface="Sosa" pitchFamily="2" charset="0"/>
              </a:rPr>
              <a:t>[</a:t>
            </a:r>
            <a:endParaRPr lang="en-US" sz="2400" dirty="0">
              <a:solidFill>
                <a:schemeClr val="bg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solidFill>
                  <a:schemeClr val="bg1">
                    <a:lumMod val="95000"/>
                  </a:schemeClr>
                </a:solidFill>
                <a:latin typeface="Rockwell" panose="02060603020205020403" pitchFamily="18" charset="0"/>
              </a:rPr>
              <a:t>Our Story</a:t>
            </a:r>
            <a:endParaRPr lang="en-US" sz="3200" dirty="0">
              <a:solidFill>
                <a:schemeClr val="bg1">
                  <a:lumMod val="95000"/>
                </a:schemeClr>
              </a:solidFill>
              <a:latin typeface="Rockwell" panose="02060603020205020403" pitchFamily="18" charset="0"/>
            </a:endParaRPr>
          </a:p>
        </p:txBody>
      </p:sp>
      <p:sp>
        <p:nvSpPr>
          <p:cNvPr id="20" name="Rectangle 19"/>
          <p:cNvSpPr/>
          <p:nvPr/>
        </p:nvSpPr>
        <p:spPr>
          <a:xfrm>
            <a:off x="425619" y="4276539"/>
            <a:ext cx="2598821" cy="1365823"/>
          </a:xfrm>
          <a:prstGeom prst="rect">
            <a:avLst/>
          </a:prstGeom>
        </p:spPr>
        <p:txBody>
          <a:bodyPr wrap="square">
            <a:spAutoFit/>
          </a:bodyPr>
          <a:lstStyle/>
          <a:p>
            <a:pPr algn="ctr" defTabSz="323785">
              <a:lnSpc>
                <a:spcPct val="120000"/>
              </a:lnSpc>
              <a:spcBef>
                <a:spcPts val="850"/>
              </a:spcBef>
              <a:defRPr/>
            </a:pPr>
            <a:r>
              <a:rPr lang="es-ES" sz="1400" dirty="0" smtClean="0">
                <a:solidFill>
                  <a:schemeClr val="bg1">
                    <a:lumMod val="85000"/>
                  </a:schemeClr>
                </a:solidFill>
                <a:latin typeface="Lato" charset="0"/>
                <a:cs typeface="Lato" charset="0"/>
                <a:sym typeface="Lato" charset="0"/>
              </a:rPr>
              <a:t>Nunc </a:t>
            </a:r>
            <a:r>
              <a:rPr lang="es-ES" sz="1400" dirty="0">
                <a:solidFill>
                  <a:schemeClr val="bg1">
                    <a:lumMod val="85000"/>
                  </a:schemeClr>
                </a:solidFill>
                <a:latin typeface="Lato" charset="0"/>
                <a:cs typeface="Lato" charset="0"/>
                <a:sym typeface="Lato" charset="0"/>
              </a:rPr>
              <a:t>ut </a:t>
            </a:r>
            <a:r>
              <a:rPr lang="es-ES" sz="1400" dirty="0" err="1">
                <a:solidFill>
                  <a:schemeClr val="bg1">
                    <a:lumMod val="85000"/>
                  </a:schemeClr>
                </a:solidFill>
                <a:latin typeface="Lato" charset="0"/>
                <a:cs typeface="Lato" charset="0"/>
                <a:sym typeface="Lato" charset="0"/>
              </a:rPr>
              <a:t>quam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adipiscing</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elementum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enim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ac</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ullamcorper</a:t>
            </a:r>
            <a:r>
              <a:rPr lang="es-ES" sz="1400" dirty="0">
                <a:solidFill>
                  <a:schemeClr val="bg1">
                    <a:lumMod val="85000"/>
                  </a:schemeClr>
                </a:solidFill>
                <a:latin typeface="Lato" charset="0"/>
                <a:cs typeface="Lato" charset="0"/>
                <a:sym typeface="Lato" charset="0"/>
              </a:rPr>
              <a:t> magna. </a:t>
            </a:r>
            <a:r>
              <a:rPr lang="es-ES" sz="1400" dirty="0" err="1">
                <a:solidFill>
                  <a:schemeClr val="bg1">
                    <a:lumMod val="85000"/>
                  </a:schemeClr>
                </a:solidFill>
                <a:latin typeface="Lato" charset="0"/>
                <a:cs typeface="Lato" charset="0"/>
                <a:sym typeface="Lato" charset="0"/>
              </a:rPr>
              <a:t>Curabitur</a:t>
            </a:r>
            <a:r>
              <a:rPr lang="es-ES" sz="1400" dirty="0">
                <a:solidFill>
                  <a:schemeClr val="bg1">
                    <a:lumMod val="85000"/>
                  </a:schemeClr>
                </a:solidFill>
                <a:latin typeface="Lato" charset="0"/>
                <a:cs typeface="Lato" charset="0"/>
                <a:sym typeface="Lato" charset="0"/>
              </a:rPr>
              <a:t> a </a:t>
            </a:r>
            <a:r>
              <a:rPr lang="es-ES" sz="1400" dirty="0" err="1">
                <a:solidFill>
                  <a:schemeClr val="bg1">
                    <a:lumMod val="85000"/>
                  </a:schemeClr>
                </a:solidFill>
                <a:latin typeface="Lato" charset="0"/>
                <a:cs typeface="Lato" charset="0"/>
                <a:sym typeface="Lato" charset="0"/>
              </a:rPr>
              <a:t>felis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eu</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tellus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tincidunt</a:t>
            </a:r>
            <a:r>
              <a:rPr lang="es-ES" sz="1400" dirty="0">
                <a:solidFill>
                  <a:schemeClr val="bg1">
                    <a:lumMod val="85000"/>
                  </a:schemeClr>
                </a:solidFill>
                <a:latin typeface="Lato" charset="0"/>
                <a:cs typeface="Lato" charset="0"/>
                <a:sym typeface="Lato" charset="0"/>
              </a:rPr>
              <a:t> </a:t>
            </a:r>
            <a:r>
              <a:rPr lang="es-ES" sz="1400" dirty="0" err="1" smtClean="0">
                <a:solidFill>
                  <a:schemeClr val="bg1">
                    <a:lumMod val="85000"/>
                  </a:schemeClr>
                </a:solidFill>
                <a:latin typeface="Lato" charset="0"/>
                <a:cs typeface="Lato" charset="0"/>
                <a:sym typeface="Lato" charset="0"/>
              </a:rPr>
              <a:t>rhoncus</a:t>
            </a:r>
            <a:r>
              <a:rPr lang="es-ES" sz="1400" dirty="0" smtClean="0">
                <a:solidFill>
                  <a:schemeClr val="bg1">
                    <a:lumMod val="85000"/>
                  </a:schemeClr>
                </a:solidFill>
                <a:latin typeface="Lato" charset="0"/>
                <a:cs typeface="Lato" charset="0"/>
                <a:sym typeface="Lato" charset="0"/>
              </a:rPr>
              <a:t>.</a:t>
            </a:r>
            <a:endParaRPr lang="es-ES" sz="1400" dirty="0">
              <a:solidFill>
                <a:schemeClr val="bg1">
                  <a:lumMod val="85000"/>
                </a:schemeClr>
              </a:solidFill>
              <a:cs typeface="League Gothic" charset="0"/>
            </a:endParaRPr>
          </a:p>
        </p:txBody>
      </p:sp>
      <p:pic>
        <p:nvPicPr>
          <p:cNvPr id="1030"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983479"/>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Three </a:t>
            </a:r>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Coloum</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598119" y="2122830"/>
            <a:ext cx="4689986" cy="4401205"/>
          </a:xfrm>
          <a:prstGeom prst="rect">
            <a:avLst/>
          </a:prstGeom>
        </p:spPr>
        <p:txBody>
          <a:bodyPr wrap="square">
            <a:spAutoFit/>
          </a:bodyPr>
          <a:lstStyle/>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 8"/>
          <p:cNvGraphicFramePr/>
          <p:nvPr>
            <p:extLst>
              <p:ext uri="{D42A27DB-BD31-4B8C-83A1-F6EECF244321}">
                <p14:modId xmlns:p14="http://schemas.microsoft.com/office/powerpoint/2010/main" val="1260285995"/>
              </p:ext>
            </p:extLst>
          </p:nvPr>
        </p:nvGraphicFramePr>
        <p:xfrm>
          <a:off x="1174302" y="2317531"/>
          <a:ext cx="4012562" cy="3505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988872" y="2122830"/>
            <a:ext cx="0" cy="4128068"/>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t>Numeric</a:t>
            </a:r>
            <a:r>
              <a:rPr lang="es-ES_tradnl" dirty="0"/>
              <a:t> </a:t>
            </a:r>
            <a:r>
              <a:rPr lang="es-ES_tradnl" dirty="0" err="1"/>
              <a:t>List</a:t>
            </a:r>
            <a:r>
              <a:rPr lang="es-ES_tradnl" dirty="0"/>
              <a:t> </a:t>
            </a:r>
            <a:r>
              <a:rPr lang="es-ES_tradnl" dirty="0" err="1" smtClean="0"/>
              <a:t>Example</a:t>
            </a:r>
            <a:endParaRPr lang="es-ES_tradnl" dirty="0"/>
          </a:p>
        </p:txBody>
      </p:sp>
      <p:sp>
        <p:nvSpPr>
          <p:cNvPr id="3" name="Text Placeholder 2"/>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t>Iconic</a:t>
            </a:r>
            <a:r>
              <a:rPr lang="es-ES_tradnl" dirty="0" smtClean="0"/>
              <a:t> </a:t>
            </a:r>
            <a:r>
              <a:rPr lang="es-ES_tradnl" dirty="0" err="1"/>
              <a:t>List</a:t>
            </a:r>
            <a:r>
              <a:rPr lang="es-ES_tradnl" dirty="0"/>
              <a:t> </a:t>
            </a:r>
            <a:r>
              <a:rPr lang="es-ES_tradnl" dirty="0" err="1" smtClean="0"/>
              <a:t>Example</a:t>
            </a:r>
            <a:endParaRPr lang="es-ES_tradnl" dirty="0"/>
          </a:p>
        </p:txBody>
      </p:sp>
      <p:sp>
        <p:nvSpPr>
          <p:cNvPr id="21" name="Text Placeholder 20"/>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rgbClr val="FF0000"/>
                </a:solidFill>
                <a:latin typeface="Georgia" pitchFamily="18" charset="0"/>
                <a:cs typeface="WC Mano Negra Bta"/>
              </a:rPr>
              <a:t>Pres</a:t>
            </a:r>
            <a:endParaRPr lang="en-US" sz="15400" spc="-400" dirty="0">
              <a:solidFill>
                <a:srgbClr val="FF0000"/>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bg2">
                    <a:lumMod val="50000"/>
                  </a:schemeClr>
                </a:solidFill>
                <a:latin typeface="Georgia" pitchFamily="18" charset="0"/>
                <a:cs typeface="WC Mano Negra Bta"/>
              </a:rPr>
              <a:t>a project by</a:t>
            </a:r>
            <a:endParaRPr lang="en-US" sz="3200" dirty="0">
              <a:solidFill>
                <a:schemeClr val="bg2">
                  <a:lumMod val="50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FFC000"/>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Graphics Designer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Web </a:t>
            </a:r>
            <a:r>
              <a:rPr lang="en-US" sz="1400" dirty="0" err="1" smtClean="0">
                <a:solidFill>
                  <a:srgbClr val="FFC000"/>
                </a:solidFill>
                <a:latin typeface="Open Sans" pitchFamily="34" charset="0"/>
                <a:ea typeface="Open Sans" pitchFamily="34" charset="0"/>
                <a:cs typeface="Open Sans" pitchFamily="34" charset="0"/>
              </a:rPr>
              <a:t>Programer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 CARREY</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p14="http://schemas.microsoft.com/office/powerpoint/2010/main" val="296050858"/>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chemeClr val="tx1">
                    <a:lumMod val="85000"/>
                    <a:lumOff val="15000"/>
                  </a:schemeClr>
                </a:solidFill>
                <a:latin typeface="Georgia" panose="02040502050405020303" pitchFamily="18" charset="0"/>
                <a:cs typeface="WC Mano Negra Bta"/>
              </a:rPr>
              <a:t>MICHAEL</a:t>
            </a:r>
            <a:endParaRPr lang="en-US" sz="3733"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p14="http://schemas.microsoft.com/office/powerpoint/2010/main" val="3861008004"/>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830854" y="456129"/>
            <a:ext cx="2574358"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753282028"/>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4103490533"/>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p14="http://schemas.microsoft.com/office/powerpoint/2010/main" val="489653962"/>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p14="http://schemas.microsoft.com/office/powerpoint/2010/main" val="4155264685"/>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Graphic spid="6" grpId="0">
        <p:bldAsOne/>
      </p:bldGraphic>
      <p:bldP spid="7" grpId="0"/>
      <p:bldP spid="8" grpId="0"/>
      <p:bldP spid="9" grpId="0"/>
      <p:bldGraphic spid="10" grpId="0">
        <p:bldAsOne/>
      </p:bldGraphic>
      <p:bldP spid="11" grpId="0"/>
      <p:bldP spid="12" grpId="0"/>
      <p:bldP spid="13" grpId="0"/>
      <p:bldGraphic spid="14" grpId="0">
        <p:bldAsOne/>
      </p:bldGraphic>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605224161"/>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p14="http://schemas.microsoft.com/office/powerpoint/2010/main" val="1063200888"/>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p14="http://schemas.microsoft.com/office/powerpoint/2010/main" val="1933900247"/>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p14="http://schemas.microsoft.com/office/powerpoint/2010/main" val="3090070727"/>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2500" b="12500"/>
          <a:stretch>
            <a:fillRect/>
          </a:stretch>
        </p:blipFill>
        <p:spPr/>
      </p:pic>
      <p:grpSp>
        <p:nvGrpSpPr>
          <p:cNvPr id="6" name="Group 5"/>
          <p:cNvGrpSpPr/>
          <p:nvPr/>
        </p:nvGrpSpPr>
        <p:grpSpPr>
          <a:xfrm>
            <a:off x="0" y="4321630"/>
            <a:ext cx="12192000" cy="1524000"/>
            <a:chOff x="0" y="4321630"/>
            <a:chExt cx="12192000" cy="1524000"/>
          </a:xfrm>
          <a:solidFill>
            <a:srgbClr val="15A185"/>
          </a:solidFill>
        </p:grpSpPr>
        <p:sp>
          <p:nvSpPr>
            <p:cNvPr id="2" name="Rectangle 1"/>
            <p:cNvSpPr/>
            <p:nvPr/>
          </p:nvSpPr>
          <p:spPr>
            <a:xfrm>
              <a:off x="0" y="4321630"/>
              <a:ext cx="12192000" cy="15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grp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grp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grpFill/>
            <a:ln w="63500" cmpd="dbl">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3628394"/>
            <a:ext cx="3254010" cy="712966"/>
          </a:xfrm>
          <a:prstGeom prst="rect">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3628394"/>
            <a:ext cx="3254010" cy="712966"/>
          </a:xfrm>
          <a:prstGeom prst="rect">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3628394"/>
            <a:ext cx="3254010" cy="712966"/>
          </a:xfrm>
          <a:prstGeom prst="rect">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3800211"/>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3800211"/>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4548516"/>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 </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3800211"/>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388285" y="1415849"/>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1415849"/>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1415849"/>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456129"/>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1590644"/>
            <a:ext cx="2438397" cy="2282021"/>
            <a:chOff x="637723" y="1590644"/>
            <a:chExt cx="2438397" cy="2282021"/>
          </a:xfrm>
        </p:grpSpPr>
        <p:sp>
          <p:nvSpPr>
            <p:cNvPr id="29" name="Rectangle 28"/>
            <p:cNvSpPr/>
            <p:nvPr/>
          </p:nvSpPr>
          <p:spPr>
            <a:xfrm>
              <a:off x="637723" y="159064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1590643"/>
            <a:ext cx="2438397" cy="2282021"/>
            <a:chOff x="3460032" y="1590643"/>
            <a:chExt cx="2438397" cy="2282021"/>
          </a:xfrm>
        </p:grpSpPr>
        <p:sp>
          <p:nvSpPr>
            <p:cNvPr id="32" name="Rectangle 31"/>
            <p:cNvSpPr/>
            <p:nvPr/>
          </p:nvSpPr>
          <p:spPr>
            <a:xfrm>
              <a:off x="3460032" y="1590643"/>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1591964"/>
            <a:ext cx="2438397" cy="2282021"/>
            <a:chOff x="6299200" y="1591964"/>
            <a:chExt cx="2438397" cy="2282021"/>
          </a:xfrm>
        </p:grpSpPr>
        <p:sp>
          <p:nvSpPr>
            <p:cNvPr id="35" name="Rectangle 34"/>
            <p:cNvSpPr/>
            <p:nvPr/>
          </p:nvSpPr>
          <p:spPr>
            <a:xfrm>
              <a:off x="6299200"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1591964"/>
            <a:ext cx="2438397" cy="2282021"/>
            <a:chOff x="9168788" y="1591964"/>
            <a:chExt cx="2438397" cy="2282021"/>
          </a:xfrm>
        </p:grpSpPr>
        <p:sp>
          <p:nvSpPr>
            <p:cNvPr id="38" name="Rectangle 37"/>
            <p:cNvSpPr/>
            <p:nvPr/>
          </p:nvSpPr>
          <p:spPr>
            <a:xfrm>
              <a:off x="9168788"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288140"/>
            <a:ext cx="2503432" cy="2133600"/>
          </a:xfrm>
          <a:prstGeom prst="rect">
            <a:avLst/>
          </a:prstGeom>
          <a:solidFill>
            <a:srgbClr val="6633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3416660"/>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288140"/>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3421740"/>
            <a:ext cx="2389636" cy="2133600"/>
          </a:xfrm>
          <a:prstGeom prst="rect">
            <a:avLst/>
          </a:prstGeom>
          <a:solidFill>
            <a:srgbClr val="6633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288140"/>
            <a:ext cx="2389636" cy="2133600"/>
          </a:xfrm>
          <a:prstGeom prst="rect">
            <a:avLst/>
          </a:prstGeom>
          <a:solidFill>
            <a:srgbClr val="6633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3416660"/>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288140"/>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3421740"/>
            <a:ext cx="2389636" cy="2133600"/>
          </a:xfrm>
          <a:prstGeom prst="rect">
            <a:avLst/>
          </a:prstGeom>
          <a:solidFill>
            <a:srgbClr val="6633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283060"/>
            <a:ext cx="2554439" cy="2133600"/>
          </a:xfrm>
          <a:prstGeom prst="rect">
            <a:avLst/>
          </a:prstGeom>
          <a:solidFill>
            <a:srgbClr val="6633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3411580"/>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836023606"/>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solidFill>
                  <a:schemeClr val="bg1">
                    <a:lumMod val="95000"/>
                  </a:schemeClr>
                </a:solidFill>
                <a:latin typeface="Georgia" pitchFamily="18" charset="0"/>
                <a:cs typeface="WC Mano Negra Bta"/>
              </a:rPr>
              <a:t>Tom Cruise</a:t>
            </a:r>
            <a:endParaRPr lang="ms-MY" sz="3200" dirty="0">
              <a:solidFill>
                <a:schemeClr val="bg1">
                  <a:lumMod val="95000"/>
                </a:schemeClr>
              </a:solidFill>
            </a:endParaRPr>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2111843733"/>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p14="http://schemas.microsoft.com/office/powerpoint/2010/main" val="3121183242"/>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solidFill>
                  <a:schemeClr val="bg1">
                    <a:lumMod val="65000"/>
                  </a:schemeClr>
                </a:solidFill>
                <a:latin typeface="Georgia" pitchFamily="18" charset="0"/>
              </a:rPr>
              <a:t>Showcase</a:t>
            </a:r>
            <a:endParaRPr lang="ms-MY" sz="7200" spc="-300" dirty="0">
              <a:solidFill>
                <a:schemeClr val="bg1">
                  <a:lumMod val="65000"/>
                </a:schemeClr>
              </a:solidFill>
            </a:endParaRPr>
          </a:p>
        </p:txBody>
      </p:sp>
      <p:graphicFrame>
        <p:nvGraphicFramePr>
          <p:cNvPr id="9" name="Diagram 8"/>
          <p:cNvGraphicFramePr/>
          <p:nvPr>
            <p:extLst>
              <p:ext uri="{D42A27DB-BD31-4B8C-83A1-F6EECF244321}">
                <p14:modId xmlns:p14="http://schemas.microsoft.com/office/powerpoint/2010/main" val="1419724475"/>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p14="http://schemas.microsoft.com/office/powerpoint/2010/main" val="2369064634"/>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p14="http://schemas.microsoft.com/office/powerpoint/2010/main" val="2485883886"/>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p:grpSpPr>
        <p:sp>
          <p:nvSpPr>
            <p:cNvPr id="11" name="Rectangle 10"/>
            <p:cNvSpPr/>
            <p:nvPr/>
          </p:nvSpPr>
          <p:spPr>
            <a:xfrm>
              <a:off x="0" y="2920594"/>
              <a:ext cx="9144000" cy="1543575"/>
            </a:xfrm>
            <a:prstGeom prst="rect">
              <a:avLst/>
            </a:prstGeom>
            <a:solidFill>
              <a:srgbClr val="0070C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2" name="TextBox 11"/>
            <p:cNvSpPr txBox="1"/>
            <p:nvPr/>
          </p:nvSpPr>
          <p:spPr>
            <a:xfrm>
              <a:off x="0" y="2944244"/>
              <a:ext cx="9143999" cy="623248"/>
            </a:xfrm>
            <a:prstGeom prst="rect">
              <a:avLst/>
            </a:prstGeom>
            <a:noFill/>
          </p:spPr>
          <p:txBody>
            <a:bodyPr wrap="square" rtlCol="0">
              <a:spAutoFit/>
            </a:bodyPr>
            <a:lstStyle/>
            <a:p>
              <a:pPr algn="ctr"/>
              <a:r>
                <a:rPr lang="pl-PL" sz="4800" dirty="0">
                  <a:solidFill>
                    <a:schemeClr val="bg1"/>
                  </a:solidFill>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noFill/>
          </p:spPr>
          <p:txBody>
            <a:bodyPr wrap="square" rtlCol="0">
              <a:spAutoFit/>
            </a:bodyPr>
            <a:lstStyle/>
            <a:p>
              <a:pPr algn="ctr">
                <a:lnSpc>
                  <a:spcPct val="150000"/>
                </a:lnSpc>
              </a:pPr>
              <a:r>
                <a:rPr lang="en-US" sz="1600" dirty="0">
                  <a:solidFill>
                    <a:schemeClr val="bg1"/>
                  </a:solidFill>
                  <a:latin typeface="Georgia" panose="02040502050405020303" pitchFamily="18" charset="0"/>
                </a:rPr>
                <a:t>Quisque semper justo at risus. Donec venenatis, turpis vel hendrerit interdum</a:t>
              </a:r>
              <a:r>
                <a:rPr lang="pl-PL" sz="1600" dirty="0">
                  <a:solidFill>
                    <a:schemeClr val="bg1"/>
                  </a:solidFill>
                  <a:latin typeface="Georgia" panose="02040502050405020303" pitchFamily="18" charset="0"/>
                </a:rPr>
                <a:t>.</a:t>
              </a:r>
              <a:r>
                <a:rPr lang="en-US" sz="1600" dirty="0">
                  <a:solidFill>
                    <a:schemeClr val="bg1"/>
                  </a:solidFill>
                  <a:latin typeface="Georgia" panose="02040502050405020303" pitchFamily="18" charset="0"/>
                </a:rPr>
                <a:t>  Lorem ipsum dolor sit amet, </a:t>
              </a:r>
              <a:r>
                <a:rPr lang="en-US" sz="1600" dirty="0" err="1">
                  <a:solidFill>
                    <a:schemeClr val="bg1"/>
                  </a:solidFill>
                  <a:latin typeface="Georgia" panose="02040502050405020303" pitchFamily="18" charset="0"/>
                </a:rPr>
                <a:t>consectetur</a:t>
              </a:r>
              <a:r>
                <a:rPr lang="en-US" sz="1600" dirty="0">
                  <a:solidFill>
                    <a:schemeClr val="bg1"/>
                  </a:solidFill>
                  <a:latin typeface="Georgia" panose="02040502050405020303" pitchFamily="18" charset="0"/>
                </a:rPr>
                <a:t> adipisicing elit. </a:t>
              </a:r>
              <a:endParaRPr lang="pl-PL" sz="1600" dirty="0">
                <a:solidFill>
                  <a:schemeClr val="bg1"/>
                </a:solidFill>
                <a:latin typeface="Georgia" panose="02040502050405020303" pitchFamily="18" charset="0"/>
              </a:endParaRPr>
            </a:p>
            <a:p>
              <a:pPr algn="ctr">
                <a:lnSpc>
                  <a:spcPct val="150000"/>
                </a:lnSpc>
              </a:pPr>
              <a:r>
                <a:rPr lang="pl-PL" sz="1900" b="1" dirty="0">
                  <a:solidFill>
                    <a:schemeClr val="bg1"/>
                  </a:solidFill>
                  <a:latin typeface="Georgia" panose="02040502050405020303" pitchFamily="18" charset="0"/>
                </a:rPr>
                <a:t>21th January </a:t>
              </a:r>
              <a:r>
                <a:rPr lang="en-US" sz="1900" b="1" dirty="0" smtClean="0">
                  <a:solidFill>
                    <a:schemeClr val="bg1"/>
                  </a:solidFill>
                  <a:latin typeface="Georgia" panose="02040502050405020303" pitchFamily="18" charset="0"/>
                </a:rPr>
                <a:t>2016</a:t>
              </a:r>
              <a:endParaRPr lang="en-US" sz="1900" b="1" dirty="0">
                <a:solidFill>
                  <a:schemeClr val="bg1"/>
                </a:solidFill>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6"/>
                </a:solidFill>
                <a:latin typeface="Georgia" panose="02040502050405020303" pitchFamily="18" charset="0"/>
              </a:rPr>
              <a:t>Lulu Kemaludin</a:t>
            </a:r>
            <a:endParaRPr lang="pl-PL" sz="3600" b="1" dirty="0">
              <a:solidFill>
                <a:schemeClr val="accent6"/>
              </a:solidFill>
              <a:latin typeface="Georgia" panose="02040502050405020303" pitchFamily="18" charset="0"/>
            </a:endParaRPr>
          </a:p>
        </p:txBody>
      </p:sp>
      <p:sp>
        <p:nvSpPr>
          <p:cNvPr id="14" name="TextBox 13"/>
          <p:cNvSpPr txBox="1"/>
          <p:nvPr/>
        </p:nvSpPr>
        <p:spPr>
          <a:xfrm>
            <a:off x="1756095" y="1685057"/>
            <a:ext cx="4172765" cy="492438"/>
          </a:xfrm>
          <a:prstGeom prst="rect">
            <a:avLst/>
          </a:prstGeom>
          <a:noFill/>
        </p:spPr>
        <p:txBody>
          <a:bodyPr wrap="square" lIns="121917" tIns="60958" rIns="121917" bIns="60958" rtlCol="0">
            <a:spAutoFit/>
          </a:bodyPr>
          <a:lstStyle/>
          <a:p>
            <a:pPr algn="r">
              <a:lnSpc>
                <a:spcPct val="150000"/>
              </a:lnSpc>
            </a:pPr>
            <a:r>
              <a:rPr lang="en-US" sz="1600" dirty="0" smtClean="0">
                <a:solidFill>
                  <a:schemeClr val="bg2">
                    <a:lumMod val="25000"/>
                  </a:schemeClr>
                </a:solidFill>
                <a:latin typeface="Georgia" panose="02040502050405020303" pitchFamily="18" charset="0"/>
              </a:rPr>
              <a:t>Founder of IM Soendae Inc.</a:t>
            </a:r>
            <a:endParaRPr lang="en-US" sz="1600" dirty="0">
              <a:solidFill>
                <a:schemeClr val="bg2">
                  <a:lumMod val="25000"/>
                </a:schemeClr>
              </a:solidFill>
              <a:latin typeface="Georgia" panose="02040502050405020303" pitchFamily="18" charset="0"/>
            </a:endParaRPr>
          </a:p>
        </p:txBody>
      </p:sp>
      <p:graphicFrame>
        <p:nvGraphicFramePr>
          <p:cNvPr id="19" name="Diagram 18"/>
          <p:cNvGraphicFramePr/>
          <p:nvPr>
            <p:extLst>
              <p:ext uri="{D42A27DB-BD31-4B8C-83A1-F6EECF244321}">
                <p14:modId xmlns:p14="http://schemas.microsoft.com/office/powerpoint/2010/main" val="4071422615"/>
              </p:ext>
            </p:extLst>
          </p:nvPr>
        </p:nvGraphicFramePr>
        <p:xfrm>
          <a:off x="5928860" y="494000"/>
          <a:ext cx="316784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solidFill>
                <a:latin typeface="Open Sans" pitchFamily="34" charset="0"/>
                <a:ea typeface="Open Sans" pitchFamily="34" charset="0"/>
                <a:cs typeface="Open Sans" pitchFamily="34" charset="0"/>
              </a:rPr>
              <a:t>Mauris</a:t>
            </a:r>
            <a:r>
              <a:rPr lang="en-US" sz="1200" dirty="0">
                <a:solidFill>
                  <a:schemeClr val="tx1"/>
                </a:solidFill>
                <a:latin typeface="Open Sans" pitchFamily="34" charset="0"/>
                <a:ea typeface="Open Sans" pitchFamily="34" charset="0"/>
                <a:cs typeface="Open Sans" pitchFamily="34" charset="0"/>
              </a:rPr>
              <a:t> quam dolor, </a:t>
            </a:r>
            <a:r>
              <a:rPr lang="en-US" sz="1200" dirty="0" err="1">
                <a:solidFill>
                  <a:schemeClr val="tx1"/>
                </a:solidFill>
                <a:latin typeface="Open Sans" pitchFamily="34" charset="0"/>
                <a:ea typeface="Open Sans" pitchFamily="34" charset="0"/>
                <a:cs typeface="Open Sans" pitchFamily="34" charset="0"/>
              </a:rPr>
              <a:t>cursus</a:t>
            </a:r>
            <a:r>
              <a:rPr lang="en-US" sz="1200" dirty="0">
                <a:solidFill>
                  <a:schemeClr val="tx1"/>
                </a:solidFill>
                <a:latin typeface="Open Sans" pitchFamily="34" charset="0"/>
                <a:ea typeface="Open Sans" pitchFamily="34" charset="0"/>
                <a:cs typeface="Open Sans" pitchFamily="34" charset="0"/>
              </a:rPr>
              <a:t> at </a:t>
            </a:r>
            <a:r>
              <a:rPr lang="en-US" sz="1200" dirty="0" err="1">
                <a:solidFill>
                  <a:schemeClr val="tx1"/>
                </a:solidFill>
                <a:latin typeface="Open Sans" pitchFamily="34" charset="0"/>
                <a:ea typeface="Open Sans" pitchFamily="34" charset="0"/>
                <a:cs typeface="Open Sans" pitchFamily="34" charset="0"/>
              </a:rPr>
              <a:t>porta</a:t>
            </a:r>
            <a:r>
              <a:rPr lang="en-US" sz="1200" dirty="0">
                <a:solidFill>
                  <a:schemeClr val="tx1"/>
                </a:solidFill>
                <a:latin typeface="Open Sans" pitchFamily="34" charset="0"/>
                <a:ea typeface="Open Sans" pitchFamily="34" charset="0"/>
                <a:cs typeface="Open Sans" pitchFamily="34" charset="0"/>
              </a:rPr>
              <a:t> et,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eget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interdum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Duis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libero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ut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accumsan</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smtClean="0">
                <a:solidFill>
                  <a:schemeClr val="tx1"/>
                </a:solidFill>
                <a:latin typeface="Open Sans" pitchFamily="34" charset="0"/>
                <a:ea typeface="Open Sans" pitchFamily="34" charset="0"/>
                <a:cs typeface="Open Sans" pitchFamily="34" charset="0"/>
              </a:rPr>
              <a:t>.</a:t>
            </a:r>
            <a:endParaRPr lang="en-US" sz="1200" dirty="0">
              <a:solidFill>
                <a:schemeClr val="tx1"/>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p14="http://schemas.microsoft.com/office/powerpoint/2010/main" val="141294936"/>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p14="http://schemas.microsoft.com/office/powerpoint/2010/main" val="3678978254"/>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p14="http://schemas.microsoft.com/office/powerpoint/2010/main" val="542749902"/>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p14="http://schemas.microsoft.com/office/powerpoint/2010/main" val="1951024249"/>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1508788"/>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09" y="2794095"/>
            <a:ext cx="3995299"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2792153"/>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3449136"/>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3601668"/>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p14="http://schemas.microsoft.com/office/powerpoint/2010/main" val="2405262189"/>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579034860"/>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795682696"/>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p14="http://schemas.microsoft.com/office/powerpoint/2010/main" val="3528919312"/>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p14="http://schemas.microsoft.com/office/powerpoint/2010/main" val="3409704899"/>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93881390"/>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3784744355"/>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3951350712"/>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p14="http://schemas.microsoft.com/office/powerpoint/2010/main" val="4132936563"/>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p14="http://schemas.microsoft.com/office/powerpoint/2010/main" val="3894539707"/>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p14="http://schemas.microsoft.com/office/powerpoint/2010/main" val="3559478917"/>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PROJECTS</a:t>
            </a:r>
            <a:endParaRPr lang="es-ES" dirty="0">
              <a:cs typeface="League Gothic" charset="0"/>
            </a:endParaRPr>
          </a:p>
        </p:txBody>
      </p:sp>
      <p:sp>
        <p:nvSpPr>
          <p:cNvPr id="22" name="AutoShape 18"/>
          <p:cNvSpPr>
            <a:spLocks/>
          </p:cNvSpPr>
          <p:nvPr/>
        </p:nvSpPr>
        <p:spPr bwMode="auto">
          <a:xfrm>
            <a:off x="3061868"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COMMENT</a:t>
            </a:r>
            <a:endParaRPr lang="es-ES" dirty="0">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rgbClr val="53585F"/>
                </a:solidFill>
                <a:cs typeface="League Gothic" charset="0"/>
              </a:rPr>
              <a:t>SCREEN MOCKUP</a:t>
            </a:r>
            <a:endParaRPr lang="es-ES" b="1" dirty="0">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REPAIR</a:t>
            </a:r>
            <a:endParaRPr lang="es-ES" dirty="0">
              <a:cs typeface="League Gothic" charset="0"/>
            </a:endParaRPr>
          </a:p>
        </p:txBody>
      </p:sp>
      <p:sp>
        <p:nvSpPr>
          <p:cNvPr id="6" name="Text Placeholder 5"/>
          <p:cNvSpPr>
            <a:spLocks noGrp="1"/>
          </p:cNvSpPr>
          <p:nvPr>
            <p:ph type="body" sz="quarter" idx="18"/>
          </p:nvPr>
        </p:nvSpPr>
        <p:spPr/>
        <p:txBody>
          <a:bodyPr/>
          <a:lstStyle/>
          <a:p>
            <a:r>
              <a:rPr lang="en-US" dirty="0" smtClean="0"/>
              <a:t>Sample of Our Works</a:t>
            </a:r>
            <a:endParaRPr lang="en-US" dirty="0"/>
          </a:p>
        </p:txBody>
      </p:sp>
      <p:sp>
        <p:nvSpPr>
          <p:cNvPr id="7" name="Text Placeholder 6"/>
          <p:cNvSpPr>
            <a:spLocks noGrp="1"/>
          </p:cNvSpPr>
          <p:nvPr>
            <p:ph type="body" sz="quarter" idx="19"/>
          </p:nvPr>
        </p:nvSpPr>
        <p:spPr/>
        <p:txBody>
          <a:bodyPr/>
          <a:lstStyle/>
          <a:p>
            <a:pPr defTabSz="145094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043652"/>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bg2">
                    <a:lumMod val="50000"/>
                  </a:schemeClr>
                </a:solidFill>
                <a:latin typeface="Open Sans" pitchFamily="34" charset="0"/>
                <a:ea typeface="Open Sans" pitchFamily="34" charset="0"/>
                <a:cs typeface="Open Sans" pitchFamily="34" charset="0"/>
              </a:rPr>
              <a:t>Nullam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tempor</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purus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Nunc</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leo</a:t>
            </a:r>
            <a:r>
              <a:rPr lang="en-US" sz="1200" dirty="0">
                <a:solidFill>
                  <a:schemeClr val="bg2">
                    <a:lumMod val="50000"/>
                  </a:schemeClr>
                </a:solidFill>
                <a:latin typeface="Open Sans" pitchFamily="34" charset="0"/>
                <a:ea typeface="Open Sans" pitchFamily="34" charset="0"/>
                <a:cs typeface="Open Sans" pitchFamily="34" charset="0"/>
              </a:rPr>
              <a:t> magna, sit </a:t>
            </a:r>
            <a:r>
              <a:rPr lang="en-US" sz="1200" dirty="0" err="1">
                <a:solidFill>
                  <a:schemeClr val="bg2">
                    <a:lumMod val="50000"/>
                  </a:schemeClr>
                </a:solidFill>
                <a:latin typeface="Open Sans" pitchFamily="34" charset="0"/>
                <a:ea typeface="Open Sans" pitchFamily="34" charset="0"/>
                <a:cs typeface="Open Sans" pitchFamily="34" charset="0"/>
              </a:rPr>
              <a:t>amet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consequat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risus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Etiam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faucibus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tortor</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ipsum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vehicula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sed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hendrerit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ero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Exubafjeif</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gigihaya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Aliquam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euismod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commodo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nisl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luctus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lorem</a:t>
            </a:r>
            <a:r>
              <a:rPr lang="en-US" sz="1200" dirty="0">
                <a:solidFill>
                  <a:schemeClr val="bg2">
                    <a:lumMod val="50000"/>
                  </a:schemeClr>
                </a:solidFill>
                <a:latin typeface="Open Sans" pitchFamily="34" charset="0"/>
                <a:ea typeface="Open Sans" pitchFamily="34" charset="0"/>
                <a:cs typeface="Open Sans" pitchFamily="34" charset="0"/>
              </a:rPr>
              <a:t>.</a:t>
            </a:r>
          </a:p>
        </p:txBody>
      </p:sp>
      <p:sp>
        <p:nvSpPr>
          <p:cNvPr id="4" name="TextBox 3"/>
          <p:cNvSpPr txBox="1"/>
          <p:nvPr/>
        </p:nvSpPr>
        <p:spPr>
          <a:xfrm>
            <a:off x="8742265" y="1709897"/>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364442"/>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782495"/>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855525"/>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456317"/>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177670"/>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25224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604198"/>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677228"/>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044173"/>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117202"/>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a:xfrm>
            <a:off x="357808" y="1761853"/>
            <a:ext cx="8249971" cy="4603328"/>
          </a:xfrm>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C0392B"/>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400" i="1" dirty="0" smtClean="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euismod</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commodo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nisl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luctus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lorem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Duis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40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400" i="1" dirty="0">
                <a:solidFill>
                  <a:prstClr val="black">
                    <a:lumMod val="50000"/>
                    <a:lumOff val="50000"/>
                  </a:prstClr>
                </a:solidFill>
                <a:latin typeface="Open Sans" pitchFamily="34" charset="0"/>
                <a:ea typeface="Open Sans" pitchFamily="34" charset="0"/>
                <a:cs typeface="Open Sans" pitchFamily="34" charset="0"/>
              </a:rPr>
              <a:t> dictum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eros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Nullam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tempor</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Nunc</a:t>
            </a:r>
            <a:r>
              <a:rPr lang="en-US" sz="1400" i="1" dirty="0">
                <a:solidFill>
                  <a:prstClr val="black">
                    <a:lumMod val="50000"/>
                    <a:lumOff val="50000"/>
                  </a:prstClr>
                </a:solidFill>
                <a:latin typeface="Open Sans" pitchFamily="34" charset="0"/>
                <a:ea typeface="Open Sans" pitchFamily="34" charset="0"/>
                <a:cs typeface="Open Sans" pitchFamily="34" charset="0"/>
              </a:rPr>
              <a:t> a </a:t>
            </a:r>
            <a:r>
              <a:rPr lang="en-US" sz="1400" i="1" dirty="0" err="1">
                <a:solidFill>
                  <a:prstClr val="black">
                    <a:lumMod val="50000"/>
                    <a:lumOff val="50000"/>
                  </a:prstClr>
                </a:solidFill>
                <a:latin typeface="Open Sans" pitchFamily="34" charset="0"/>
                <a:ea typeface="Open Sans" pitchFamily="34" charset="0"/>
                <a:cs typeface="Open Sans" pitchFamily="34" charset="0"/>
              </a:rPr>
              <a:t>leo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4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40192" y="2536749"/>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30867" y="4130146"/>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51669" y="4130146"/>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51669" y="2236806"/>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34750" y="2236806"/>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C0392B"/>
          </a:solidFill>
        </p:spPr>
        <p:txBody>
          <a:bodyPr wrap="none">
            <a:spAutoFit/>
          </a:bodyPr>
          <a:lstStyle/>
          <a:p>
            <a:r>
              <a:rPr lang="en-CA" sz="4267" spc="-200" dirty="0" err="1" smtClean="0">
                <a:solidFill>
                  <a:srgbClr val="FFC000"/>
                </a:solidFill>
                <a:latin typeface="Open Sans Light" pitchFamily="34" charset="0"/>
                <a:ea typeface="Open Sans Light" pitchFamily="34" charset="0"/>
                <a:cs typeface="Open Sans Light" pitchFamily="34" charset="0"/>
              </a:rPr>
              <a:t>Powerpoint</a:t>
            </a:r>
            <a:r>
              <a:rPr lang="en-CA" sz="4267" spc="-200" dirty="0" smtClean="0">
                <a:solidFill>
                  <a:srgbClr val="FFC000"/>
                </a:solidFill>
                <a:latin typeface="Open Sans Light" pitchFamily="34" charset="0"/>
                <a:ea typeface="Open Sans Light" pitchFamily="34" charset="0"/>
                <a:cs typeface="Open Sans Light" pitchFamily="34" charset="0"/>
              </a:rPr>
              <a:t> </a:t>
            </a:r>
            <a:r>
              <a:rPr lang="en-CA" sz="4267" spc="-200" dirty="0">
                <a:solidFill>
                  <a:srgbClr val="FFC000"/>
                </a:solidFill>
                <a:latin typeface="Open Sans Light" pitchFamily="34" charset="0"/>
                <a:ea typeface="Open Sans Light" pitchFamily="34" charset="0"/>
                <a:cs typeface="Open Sans Light" pitchFamily="34" charset="0"/>
              </a:rPr>
              <a:t>Template</a:t>
            </a:r>
            <a:endParaRPr lang="en-US" sz="4267"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Sales Report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rgbClr val="404040"/>
                </a:solidFill>
                <a:latin typeface="Open Sans" pitchFamily="34" charset="0"/>
                <a:ea typeface="Open Sans" pitchFamily="34" charset="0"/>
                <a:cs typeface="Open Sans" pitchFamily="34" charset="0"/>
              </a:rPr>
              <a:t>Shoping</a:t>
            </a:r>
            <a:r>
              <a:rPr lang="en-US" sz="1600" b="1" dirty="0" smtClean="0">
                <a:solidFill>
                  <a:srgbClr val="404040"/>
                </a:solidFill>
                <a:latin typeface="Open Sans" pitchFamily="34" charset="0"/>
                <a:ea typeface="Open Sans" pitchFamily="34" charset="0"/>
                <a:cs typeface="Open Sans" pitchFamily="34" charset="0"/>
              </a:rPr>
              <a:t> Cart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Speed Optimized</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Cloud Server</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SEO Ready</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100% Responsive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2959857"/>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1633800"/>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1633800"/>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1633800"/>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1633800"/>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1633800"/>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5" name="Rectangle 34"/>
          <p:cNvSpPr/>
          <p:nvPr/>
        </p:nvSpPr>
        <p:spPr>
          <a:xfrm>
            <a:off x="0" y="0"/>
            <a:ext cx="4470400" cy="6858000"/>
          </a:xfrm>
          <a:prstGeom prst="rect">
            <a:avLst/>
          </a:prstGeom>
          <a:solidFill>
            <a:srgbClr val="15A185">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rgbClr val="297F9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rgbClr val="297F9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rgbClr val="297F9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rgbClr val="297F9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15A185"/>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FFFF00"/>
                </a:solidFill>
                <a:latin typeface="Janda Manatee Solid" panose="02000506000000020004" pitchFamily="2" charset="0"/>
                <a:cs typeface="Helvetica Neue"/>
              </a:rPr>
              <a:t>COFFEE</a:t>
            </a:r>
          </a:p>
          <a:p>
            <a:pPr algn="ctr">
              <a:lnSpc>
                <a:spcPct val="70000"/>
              </a:lnSpc>
            </a:pPr>
            <a:r>
              <a:rPr lang="en-US" sz="11500" dirty="0">
                <a:solidFill>
                  <a:srgbClr val="FFFF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FFFF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FFFF00"/>
                </a:solidFill>
                <a:latin typeface="handwriting-draft_free-version" panose="02000500000000000000" pitchFamily="2" charset="0"/>
                <a:cs typeface="Helvetica Neue"/>
              </a:rPr>
              <a:t>TIME FOR A</a:t>
            </a:r>
            <a:endParaRPr lang="en-US" sz="4000" dirty="0">
              <a:solidFill>
                <a:srgbClr val="FFFF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duotone>
              <a:prstClr val="black"/>
              <a:srgbClr val="FFFF00">
                <a:tint val="45000"/>
                <a:satMod val="400000"/>
              </a:srgbClr>
            </a:duotone>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563722"/>
                </a:solidFill>
                <a:latin typeface="Janda Manatee Solid" panose="02000506000000020004" pitchFamily="2" charset="0"/>
                <a:cs typeface="Helvetica Neue"/>
              </a:rPr>
              <a:t>COFFEE</a:t>
            </a:r>
          </a:p>
          <a:p>
            <a:pPr algn="ctr">
              <a:lnSpc>
                <a:spcPct val="70000"/>
              </a:lnSpc>
            </a:pPr>
            <a:r>
              <a:rPr lang="en-US" sz="7200" dirty="0">
                <a:solidFill>
                  <a:srgbClr val="563722"/>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684B"/>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684B"/>
                </a:solidFill>
                <a:latin typeface="akaDora" panose="03030500000000020002" pitchFamily="66" charset="0"/>
                <a:cs typeface="Helvetica Neue"/>
              </a:rPr>
              <a:t>Take a Little</a:t>
            </a:r>
            <a:endParaRPr lang="en-US" sz="3200" dirty="0">
              <a:solidFill>
                <a:srgbClr val="9B684B"/>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5446" b="5446"/>
          <a:stretch>
            <a:fillRect/>
          </a:stretch>
        </p:blipFill>
        <p:spPr>
          <a:noFill/>
        </p:spPr>
      </p:pic>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solidFill>
                  <a:schemeClr val="bg1"/>
                </a:solidFill>
                <a:latin typeface="Helvetica Neue"/>
                <a:cs typeface="Helvetica Neue"/>
              </a:rPr>
              <a:t>COFFEE</a:t>
            </a:r>
          </a:p>
          <a:p>
            <a:pPr>
              <a:lnSpc>
                <a:spcPct val="70000"/>
              </a:lnSpc>
            </a:pPr>
            <a:r>
              <a:rPr lang="en-US" sz="8800" b="1" dirty="0">
                <a:solidFill>
                  <a:schemeClr val="bg1"/>
                </a:solidFill>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solidFill>
                  <a:schemeClr val="bg1"/>
                </a:solidFill>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solidFill>
                  <a:schemeClr val="bg1"/>
                </a:solidFill>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rgbClr val="15A185"/>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bg1"/>
                  </a:solidFill>
                  <a:latin typeface="Liberation Sans" panose="020B0604020202020204" pitchFamily="34" charset="0"/>
                </a:rPr>
                <a:t>stuff.</a:t>
              </a:r>
              <a:endParaRPr lang="en-US" sz="1100" kern="3000" spc="30" dirty="0">
                <a:solidFill>
                  <a:schemeClr val="bg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We always strive to meet each client’s unique set of needs and expectations by delivering a truly </a:t>
              </a:r>
              <a:r>
                <a:rPr lang="en-US" sz="1100" kern="3000" dirty="0" err="1">
                  <a:solidFill>
                    <a:schemeClr val="bg1"/>
                  </a:solidFill>
                  <a:latin typeface="Liberation Sans" panose="020B0604020202020204" pitchFamily="34" charset="0"/>
                </a:rPr>
                <a:t>personalised</a:t>
              </a:r>
              <a:r>
                <a:rPr lang="en-US" sz="1100" kern="3000" dirty="0">
                  <a:solidFill>
                    <a:schemeClr val="bg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99433" y="-396734"/>
            <a:ext cx="4425110" cy="664376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chemeClr val="bg1"/>
                </a:solidFill>
                <a:latin typeface="Georgia" panose="02040502050405020303" pitchFamily="18" charset="0"/>
              </a:rPr>
              <a:t>Exclusive</a:t>
            </a:r>
            <a:endParaRPr lang="pl-PL" sz="6600" b="1" dirty="0">
              <a:solidFill>
                <a:schemeClr val="bg1"/>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62" name="Rectangle 61"/>
          <p:cNvSpPr/>
          <p:nvPr/>
        </p:nvSpPr>
        <p:spPr>
          <a:xfrm>
            <a:off x="1152521" y="2631314"/>
            <a:ext cx="4703534" cy="600164"/>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63" name="Rectangle 62"/>
          <p:cNvSpPr/>
          <p:nvPr/>
        </p:nvSpPr>
        <p:spPr>
          <a:xfrm>
            <a:off x="1152521" y="3445940"/>
            <a:ext cx="4703534" cy="261610"/>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team excels at marrying creative thinking with digital innovation. </a:t>
            </a:r>
          </a:p>
        </p:txBody>
      </p:sp>
      <p:sp>
        <p:nvSpPr>
          <p:cNvPr id="64" name="Rectangle 63"/>
          <p:cNvSpPr/>
          <p:nvPr/>
        </p:nvSpPr>
        <p:spPr>
          <a:xfrm>
            <a:off x="1152521" y="4030941"/>
            <a:ext cx="4703534" cy="430887"/>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We bring innovation, ideation and creativity, underpinned with a solid business </a:t>
            </a:r>
            <a:r>
              <a:rPr lang="en-US" sz="1100" kern="3000" dirty="0" err="1">
                <a:solidFill>
                  <a:schemeClr val="tx1">
                    <a:lumMod val="85000"/>
                    <a:lumOff val="15000"/>
                  </a:schemeClr>
                </a:solidFill>
                <a:latin typeface="Liberation Sans" panose="020B0604020202020204" pitchFamily="34" charset="0"/>
              </a:rPr>
              <a:t>rigour</a:t>
            </a:r>
            <a:r>
              <a:rPr lang="en-US" sz="1100" kern="3000" dirty="0">
                <a:solidFill>
                  <a:schemeClr val="tx1">
                    <a:lumMod val="85000"/>
                    <a:lumOff val="15000"/>
                  </a:schemeClr>
                </a:solidFill>
                <a:latin typeface="Liberation Sans" panose="020B0604020202020204" pitchFamily="34" charset="0"/>
              </a:rPr>
              <a:t>. </a:t>
            </a:r>
          </a:p>
        </p:txBody>
      </p:sp>
      <p:sp>
        <p:nvSpPr>
          <p:cNvPr id="65" name="Rectangle 64"/>
          <p:cNvSpPr/>
          <p:nvPr/>
        </p:nvSpPr>
        <p:spPr>
          <a:xfrm>
            <a:off x="1152521" y="4558486"/>
            <a:ext cx="4703534" cy="600164"/>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We always strive to meet each client’s unique set of needs and expectations by delivering a truly </a:t>
            </a:r>
            <a:r>
              <a:rPr lang="en-US" sz="1100" kern="3000" dirty="0" err="1">
                <a:solidFill>
                  <a:schemeClr val="tx1">
                    <a:lumMod val="85000"/>
                    <a:lumOff val="15000"/>
                  </a:schemeClr>
                </a:solidFill>
                <a:latin typeface="Liberation Sans" panose="020B0604020202020204" pitchFamily="34" charset="0"/>
              </a:rPr>
              <a:t>personalised</a:t>
            </a:r>
            <a:r>
              <a:rPr lang="en-US" sz="1100" kern="3000" dirty="0">
                <a:solidFill>
                  <a:schemeClr val="tx1">
                    <a:lumMod val="85000"/>
                    <a:lumOff val="15000"/>
                  </a:schemeClr>
                </a:solidFill>
                <a:latin typeface="Liberation Sans" panose="020B0604020202020204" pitchFamily="34" charset="0"/>
              </a:rPr>
              <a:t> experience on a professional basis.</a:t>
            </a:r>
          </a:p>
        </p:txBody>
      </p:sp>
      <p:sp>
        <p:nvSpPr>
          <p:cNvPr id="66" name="Rectangle 65"/>
          <p:cNvSpPr/>
          <p:nvPr/>
        </p:nvSpPr>
        <p:spPr>
          <a:xfrm>
            <a:off x="1152521" y="5269136"/>
            <a:ext cx="4703534" cy="430887"/>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passion may steer the project but the client is at the heart of everything we do.</a:t>
            </a:r>
          </a:p>
        </p:txBody>
      </p:sp>
      <p:sp>
        <p:nvSpPr>
          <p:cNvPr id="67" name="Rectangle 66"/>
          <p:cNvSpPr/>
          <p:nvPr/>
        </p:nvSpPr>
        <p:spPr>
          <a:xfrm>
            <a:off x="1152521" y="5825511"/>
            <a:ext cx="4703534" cy="600164"/>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HOW IT’S WORK?</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50"/>
                                  </p:stCondLst>
                                  <p:childTnLst>
                                    <p:set>
                                      <p:cBhvr>
                                        <p:cTn id="41" dur="1" fill="hold">
                                          <p:stCondLst>
                                            <p:cond delay="0"/>
                                          </p:stCondLst>
                                        </p:cTn>
                                        <p:tgtEl>
                                          <p:spTgt spid="62"/>
                                        </p:tgtEl>
                                        <p:attrNameLst>
                                          <p:attrName>style.visibility</p:attrName>
                                        </p:attrNameLst>
                                      </p:cBhvr>
                                      <p:to>
                                        <p:strVal val="visible"/>
                                      </p:to>
                                    </p:set>
                                    <p:anim calcmode="lin" valueType="num">
                                      <p:cBhvr additive="base">
                                        <p:cTn id="42" dur="750" fill="hold"/>
                                        <p:tgtEl>
                                          <p:spTgt spid="62"/>
                                        </p:tgtEl>
                                        <p:attrNameLst>
                                          <p:attrName>ppt_x</p:attrName>
                                        </p:attrNameLst>
                                      </p:cBhvr>
                                      <p:tavLst>
                                        <p:tav tm="0">
                                          <p:val>
                                            <p:strVal val="#ppt_x"/>
                                          </p:val>
                                        </p:tav>
                                        <p:tav tm="100000">
                                          <p:val>
                                            <p:strVal val="#ppt_x"/>
                                          </p:val>
                                        </p:tav>
                                      </p:tavLst>
                                    </p:anim>
                                    <p:anim calcmode="lin" valueType="num">
                                      <p:cBhvr additive="base">
                                        <p:cTn id="43" dur="75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3" presetClass="path" presetSubtype="0" decel="100000" fill="hold" grpId="1" nodeType="clickEffect">
                                  <p:stCondLst>
                                    <p:cond delay="0"/>
                                  </p:stCondLst>
                                  <p:childTnLst>
                                    <p:animMotion origin="layout" path="M -2.5E-6 2.96296E-6 L 0.24154 2.96296E-6 " pathEditMode="relative" rAng="0" ptsTypes="AA">
                                      <p:cBhvr>
                                        <p:cTn id="47" dur="750" fill="hold"/>
                                        <p:tgtEl>
                                          <p:spTgt spid="37"/>
                                        </p:tgtEl>
                                        <p:attrNameLst>
                                          <p:attrName>ppt_x</p:attrName>
                                          <p:attrName>ppt_y</p:attrName>
                                        </p:attrNameLst>
                                      </p:cBhvr>
                                      <p:rCtr x="12070" y="0"/>
                                    </p:animMotion>
                                  </p:childTnLst>
                                </p:cTn>
                              </p:par>
                              <p:par>
                                <p:cTn id="48" presetID="1" presetClass="emph" presetSubtype="2" fill="hold" nodeType="withEffect">
                                  <p:stCondLst>
                                    <p:cond delay="0"/>
                                  </p:stCondLst>
                                  <p:childTnLst>
                                    <p:animClr clrSpc="rgb" dir="cw">
                                      <p:cBhvr>
                                        <p:cTn id="49" dur="500" fill="hold"/>
                                        <p:tgtEl>
                                          <p:spTgt spid="37"/>
                                        </p:tgtEl>
                                        <p:attrNameLst>
                                          <p:attrName>fillcolor</p:attrName>
                                        </p:attrNameLst>
                                      </p:cBhvr>
                                      <p:to>
                                        <a:srgbClr val="FF0000"/>
                                      </p:to>
                                    </p:animClr>
                                    <p:set>
                                      <p:cBhvr>
                                        <p:cTn id="50" dur="500" fill="hold"/>
                                        <p:tgtEl>
                                          <p:spTgt spid="37"/>
                                        </p:tgtEl>
                                        <p:attrNameLst>
                                          <p:attrName>fill.type</p:attrName>
                                        </p:attrNameLst>
                                      </p:cBhvr>
                                      <p:to>
                                        <p:strVal val="solid"/>
                                      </p:to>
                                    </p:set>
                                    <p:set>
                                      <p:cBhvr>
                                        <p:cTn id="51" dur="500" fill="hold"/>
                                        <p:tgtEl>
                                          <p:spTgt spid="37"/>
                                        </p:tgtEl>
                                        <p:attrNameLst>
                                          <p:attrName>fill.on</p:attrName>
                                        </p:attrNameLst>
                                      </p:cBhvr>
                                      <p:to>
                                        <p:strVal val="true"/>
                                      </p:to>
                                    </p:set>
                                  </p:childTnLst>
                                </p:cTn>
                              </p:par>
                              <p:par>
                                <p:cTn id="52" presetID="3" presetClass="emph" presetSubtype="2" fill="hold" grpId="1" nodeType="withEffect">
                                  <p:stCondLst>
                                    <p:cond delay="0"/>
                                  </p:stCondLst>
                                  <p:childTnLst>
                                    <p:animClr clrSpc="rgb" dir="cw">
                                      <p:cBhvr override="childStyle">
                                        <p:cTn id="53" dur="500" fill="hold"/>
                                        <p:tgtEl>
                                          <p:spTgt spid="39"/>
                                        </p:tgtEl>
                                        <p:attrNameLst>
                                          <p:attrName>style.color</p:attrName>
                                        </p:attrNameLst>
                                      </p:cBhvr>
                                      <p:to>
                                        <a:srgbClr val="C00000"/>
                                      </p:to>
                                    </p:animClr>
                                  </p:childTnLst>
                                </p:cTn>
                              </p:par>
                              <p:par>
                                <p:cTn id="54" presetID="3" presetClass="emph" presetSubtype="2" fill="hold" grpId="1" nodeType="withEffect">
                                  <p:stCondLst>
                                    <p:cond delay="0"/>
                                  </p:stCondLst>
                                  <p:childTnLst>
                                    <p:animClr clrSpc="rgb" dir="cw">
                                      <p:cBhvr override="childStyle">
                                        <p:cTn id="55" dur="500" fill="hold"/>
                                        <p:tgtEl>
                                          <p:spTgt spid="38"/>
                                        </p:tgtEl>
                                        <p:attrNameLst>
                                          <p:attrName>style.color</p:attrName>
                                        </p:attrNameLst>
                                      </p:cBhvr>
                                      <p:to>
                                        <a:srgbClr val="262626"/>
                                      </p:to>
                                    </p:animClr>
                                  </p:childTnLst>
                                </p:cTn>
                              </p:par>
                              <p:par>
                                <p:cTn id="56" presetID="3" presetClass="emph" presetSubtype="2" fill="hold" grpId="0" nodeType="withEffect">
                                  <p:stCondLst>
                                    <p:cond delay="0"/>
                                  </p:stCondLst>
                                  <p:childTnLst>
                                    <p:animClr clrSpc="rgb" dir="cw">
                                      <p:cBhvr override="childStyle">
                                        <p:cTn id="57" dur="500" fill="hold"/>
                                        <p:tgtEl>
                                          <p:spTgt spid="41"/>
                                        </p:tgtEl>
                                        <p:attrNameLst>
                                          <p:attrName>style.color</p:attrName>
                                        </p:attrNameLst>
                                      </p:cBhvr>
                                      <p:to>
                                        <a:srgbClr val="FFFFFF"/>
                                      </p:to>
                                    </p:animClr>
                                  </p:childTnLst>
                                </p:cTn>
                              </p:par>
                              <p:par>
                                <p:cTn id="58" presetID="3" presetClass="emph" presetSubtype="2" fill="hold" grpId="0" nodeType="withEffect">
                                  <p:stCondLst>
                                    <p:cond delay="0"/>
                                  </p:stCondLst>
                                  <p:childTnLst>
                                    <p:animClr clrSpc="rgb" dir="cw">
                                      <p:cBhvr override="childStyle">
                                        <p:cTn id="59" dur="500" fill="hold"/>
                                        <p:tgtEl>
                                          <p:spTgt spid="40"/>
                                        </p:tgtEl>
                                        <p:attrNameLst>
                                          <p:attrName>style.color</p:attrName>
                                        </p:attrNameLst>
                                      </p:cBhvr>
                                      <p:to>
                                        <a:srgbClr val="FFFFFF"/>
                                      </p:to>
                                    </p:animClr>
                                  </p:childTnLst>
                                </p:cTn>
                              </p:par>
                            </p:childTnLst>
                          </p:cTn>
                        </p:par>
                        <p:par>
                          <p:cTn id="60" fill="hold">
                            <p:stCondLst>
                              <p:cond delay="750"/>
                            </p:stCondLst>
                            <p:childTnLst>
                              <p:par>
                                <p:cTn id="61" presetID="2" presetClass="entr" presetSubtype="4" decel="10000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750" fill="hold"/>
                                        <p:tgtEl>
                                          <p:spTgt spid="56"/>
                                        </p:tgtEl>
                                        <p:attrNameLst>
                                          <p:attrName>ppt_x</p:attrName>
                                        </p:attrNameLst>
                                      </p:cBhvr>
                                      <p:tavLst>
                                        <p:tav tm="0">
                                          <p:val>
                                            <p:strVal val="#ppt_x"/>
                                          </p:val>
                                        </p:tav>
                                        <p:tav tm="100000">
                                          <p:val>
                                            <p:strVal val="#ppt_x"/>
                                          </p:val>
                                        </p:tav>
                                      </p:tavLst>
                                    </p:anim>
                                    <p:anim calcmode="lin" valueType="num">
                                      <p:cBhvr additive="base">
                                        <p:cTn id="64" dur="750" fill="hold"/>
                                        <p:tgtEl>
                                          <p:spTgt spid="56"/>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750" fill="hold"/>
                                        <p:tgtEl>
                                          <p:spTgt spid="63"/>
                                        </p:tgtEl>
                                        <p:attrNameLst>
                                          <p:attrName>ppt_x</p:attrName>
                                        </p:attrNameLst>
                                      </p:cBhvr>
                                      <p:tavLst>
                                        <p:tav tm="0">
                                          <p:val>
                                            <p:strVal val="#ppt_x"/>
                                          </p:val>
                                        </p:tav>
                                        <p:tav tm="100000">
                                          <p:val>
                                            <p:strVal val="#ppt_x"/>
                                          </p:val>
                                        </p:tav>
                                      </p:tavLst>
                                    </p:anim>
                                    <p:anim calcmode="lin" valueType="num">
                                      <p:cBhvr additive="base">
                                        <p:cTn id="68" dur="75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path" presetSubtype="0" decel="100000" fill="hold" grpId="2" nodeType="clickEffect">
                                  <p:stCondLst>
                                    <p:cond delay="0"/>
                                  </p:stCondLst>
                                  <p:childTnLst>
                                    <p:animMotion origin="layout" path="M 0.24154 -0.00116 L 0.00026 0.22615 " pathEditMode="relative" rAng="0" ptsTypes="AA">
                                      <p:cBhvr>
                                        <p:cTn id="72" dur="750" fill="hold"/>
                                        <p:tgtEl>
                                          <p:spTgt spid="37"/>
                                        </p:tgtEl>
                                        <p:attrNameLst>
                                          <p:attrName>ppt_x</p:attrName>
                                          <p:attrName>ppt_y</p:attrName>
                                        </p:attrNameLst>
                                      </p:cBhvr>
                                      <p:rCtr x="-12070" y="11366"/>
                                    </p:animMotion>
                                  </p:childTnLst>
                                </p:cTn>
                              </p:par>
                              <p:par>
                                <p:cTn id="73" presetID="1" presetClass="emph" presetSubtype="2" fill="hold" nodeType="withEffect">
                                  <p:stCondLst>
                                    <p:cond delay="0"/>
                                  </p:stCondLst>
                                  <p:childTnLst>
                                    <p:animClr clrSpc="rgb" dir="cw">
                                      <p:cBhvr>
                                        <p:cTn id="74" dur="500" fill="hold"/>
                                        <p:tgtEl>
                                          <p:spTgt spid="37"/>
                                        </p:tgtEl>
                                        <p:attrNameLst>
                                          <p:attrName>fillcolor</p:attrName>
                                        </p:attrNameLst>
                                      </p:cBhvr>
                                      <p:to>
                                        <a:srgbClr val="FFC000"/>
                                      </p:to>
                                    </p:animClr>
                                    <p:set>
                                      <p:cBhvr>
                                        <p:cTn id="75" dur="500" fill="hold"/>
                                        <p:tgtEl>
                                          <p:spTgt spid="37"/>
                                        </p:tgtEl>
                                        <p:attrNameLst>
                                          <p:attrName>fill.type</p:attrName>
                                        </p:attrNameLst>
                                      </p:cBhvr>
                                      <p:to>
                                        <p:strVal val="solid"/>
                                      </p:to>
                                    </p:set>
                                    <p:set>
                                      <p:cBhvr>
                                        <p:cTn id="76" dur="500" fill="hold"/>
                                        <p:tgtEl>
                                          <p:spTgt spid="37"/>
                                        </p:tgtEl>
                                        <p:attrNameLst>
                                          <p:attrName>fill.on</p:attrName>
                                        </p:attrNameLst>
                                      </p:cBhvr>
                                      <p:to>
                                        <p:strVal val="true"/>
                                      </p:to>
                                    </p:set>
                                  </p:childTnLst>
                                </p:cTn>
                              </p:par>
                              <p:par>
                                <p:cTn id="77" presetID="3" presetClass="emph" presetSubtype="2" fill="hold" grpId="1" nodeType="withEffect">
                                  <p:stCondLst>
                                    <p:cond delay="0"/>
                                  </p:stCondLst>
                                  <p:childTnLst>
                                    <p:animClr clrSpc="rgb" dir="cw">
                                      <p:cBhvr override="childStyle">
                                        <p:cTn id="78" dur="500" fill="hold"/>
                                        <p:tgtEl>
                                          <p:spTgt spid="41"/>
                                        </p:tgtEl>
                                        <p:attrNameLst>
                                          <p:attrName>style.color</p:attrName>
                                        </p:attrNameLst>
                                      </p:cBhvr>
                                      <p:to>
                                        <a:srgbClr val="FF0000"/>
                                      </p:to>
                                    </p:animClr>
                                  </p:childTnLst>
                                </p:cTn>
                              </p:par>
                              <p:par>
                                <p:cTn id="79" presetID="3" presetClass="emph" presetSubtype="2" fill="hold" grpId="1" nodeType="withEffect">
                                  <p:stCondLst>
                                    <p:cond delay="0"/>
                                  </p:stCondLst>
                                  <p:childTnLst>
                                    <p:animClr clrSpc="rgb" dir="cw">
                                      <p:cBhvr override="childStyle">
                                        <p:cTn id="80" dur="500" fill="hold"/>
                                        <p:tgtEl>
                                          <p:spTgt spid="40"/>
                                        </p:tgtEl>
                                        <p:attrNameLst>
                                          <p:attrName>style.color</p:attrName>
                                        </p:attrNameLst>
                                      </p:cBhvr>
                                      <p:to>
                                        <a:srgbClr val="262626"/>
                                      </p:to>
                                    </p:animClr>
                                  </p:childTnLst>
                                </p:cTn>
                              </p:par>
                              <p:par>
                                <p:cTn id="81" presetID="3" presetClass="emph" presetSubtype="2" fill="hold" grpId="0" nodeType="withEffect">
                                  <p:stCondLst>
                                    <p:cond delay="0"/>
                                  </p:stCondLst>
                                  <p:childTnLst>
                                    <p:animClr clrSpc="rgb" dir="cw">
                                      <p:cBhvr override="childStyle">
                                        <p:cTn id="82" dur="500" fill="hold"/>
                                        <p:tgtEl>
                                          <p:spTgt spid="43"/>
                                        </p:tgtEl>
                                        <p:attrNameLst>
                                          <p:attrName>style.color</p:attrName>
                                        </p:attrNameLst>
                                      </p:cBhvr>
                                      <p:to>
                                        <a:srgbClr val="FFFFFF"/>
                                      </p:to>
                                    </p:animClr>
                                  </p:childTnLst>
                                </p:cTn>
                              </p:par>
                              <p:par>
                                <p:cTn id="83" presetID="3" presetClass="emph" presetSubtype="2" fill="hold" grpId="0" nodeType="withEffect">
                                  <p:stCondLst>
                                    <p:cond delay="0"/>
                                  </p:stCondLst>
                                  <p:childTnLst>
                                    <p:animClr clrSpc="rgb" dir="cw">
                                      <p:cBhvr override="childStyle">
                                        <p:cTn id="84" dur="500" fill="hold"/>
                                        <p:tgtEl>
                                          <p:spTgt spid="42"/>
                                        </p:tgtEl>
                                        <p:attrNameLst>
                                          <p:attrName>style.color</p:attrName>
                                        </p:attrNameLst>
                                      </p:cBhvr>
                                      <p:to>
                                        <a:srgbClr val="FFFFFF"/>
                                      </p:to>
                                    </p:animClr>
                                  </p:childTnLst>
                                </p:cTn>
                              </p:par>
                            </p:childTnLst>
                          </p:cTn>
                        </p:par>
                        <p:par>
                          <p:cTn id="85" fill="hold">
                            <p:stCondLst>
                              <p:cond delay="750"/>
                            </p:stCondLst>
                            <p:childTnLst>
                              <p:par>
                                <p:cTn id="86" presetID="2" presetClass="entr" presetSubtype="4" decel="100000" fill="hold" grpId="0" nodeType="afterEffect">
                                  <p:stCondLst>
                                    <p:cond delay="0"/>
                                  </p:stCondLst>
                                  <p:childTnLst>
                                    <p:set>
                                      <p:cBhvr>
                                        <p:cTn id="87" dur="1" fill="hold">
                                          <p:stCondLst>
                                            <p:cond delay="0"/>
                                          </p:stCondLst>
                                        </p:cTn>
                                        <p:tgtEl>
                                          <p:spTgt spid="57"/>
                                        </p:tgtEl>
                                        <p:attrNameLst>
                                          <p:attrName>style.visibility</p:attrName>
                                        </p:attrNameLst>
                                      </p:cBhvr>
                                      <p:to>
                                        <p:strVal val="visible"/>
                                      </p:to>
                                    </p:set>
                                    <p:anim calcmode="lin" valueType="num">
                                      <p:cBhvr additive="base">
                                        <p:cTn id="88" dur="750" fill="hold"/>
                                        <p:tgtEl>
                                          <p:spTgt spid="57"/>
                                        </p:tgtEl>
                                        <p:attrNameLst>
                                          <p:attrName>ppt_x</p:attrName>
                                        </p:attrNameLst>
                                      </p:cBhvr>
                                      <p:tavLst>
                                        <p:tav tm="0">
                                          <p:val>
                                            <p:strVal val="#ppt_x"/>
                                          </p:val>
                                        </p:tav>
                                        <p:tav tm="100000">
                                          <p:val>
                                            <p:strVal val="#ppt_x"/>
                                          </p:val>
                                        </p:tav>
                                      </p:tavLst>
                                    </p:anim>
                                    <p:anim calcmode="lin" valueType="num">
                                      <p:cBhvr additive="base">
                                        <p:cTn id="89" dur="750" fill="hold"/>
                                        <p:tgtEl>
                                          <p:spTgt spid="57"/>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64"/>
                                        </p:tgtEl>
                                        <p:attrNameLst>
                                          <p:attrName>style.visibility</p:attrName>
                                        </p:attrNameLst>
                                      </p:cBhvr>
                                      <p:to>
                                        <p:strVal val="visible"/>
                                      </p:to>
                                    </p:set>
                                    <p:anim calcmode="lin" valueType="num">
                                      <p:cBhvr additive="base">
                                        <p:cTn id="92" dur="750" fill="hold"/>
                                        <p:tgtEl>
                                          <p:spTgt spid="64"/>
                                        </p:tgtEl>
                                        <p:attrNameLst>
                                          <p:attrName>ppt_x</p:attrName>
                                        </p:attrNameLst>
                                      </p:cBhvr>
                                      <p:tavLst>
                                        <p:tav tm="0">
                                          <p:val>
                                            <p:strVal val="#ppt_x"/>
                                          </p:val>
                                        </p:tav>
                                        <p:tav tm="100000">
                                          <p:val>
                                            <p:strVal val="#ppt_x"/>
                                          </p:val>
                                        </p:tav>
                                      </p:tavLst>
                                    </p:anim>
                                    <p:anim calcmode="lin" valueType="num">
                                      <p:cBhvr additive="base">
                                        <p:cTn id="93" dur="75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3" presetClass="path" presetSubtype="0" decel="100000" fill="hold" grpId="3" nodeType="clickEffect">
                                  <p:stCondLst>
                                    <p:cond delay="0"/>
                                  </p:stCondLst>
                                  <p:childTnLst>
                                    <p:animMotion origin="layout" path="M 0.00026 0.22523 L 0.24063 0.22523 " pathEditMode="relative" rAng="0" ptsTypes="AA">
                                      <p:cBhvr>
                                        <p:cTn id="97" dur="750" fill="hold"/>
                                        <p:tgtEl>
                                          <p:spTgt spid="37"/>
                                        </p:tgtEl>
                                        <p:attrNameLst>
                                          <p:attrName>ppt_x</p:attrName>
                                          <p:attrName>ppt_y</p:attrName>
                                        </p:attrNameLst>
                                      </p:cBhvr>
                                      <p:rCtr x="12018" y="0"/>
                                    </p:animMotion>
                                  </p:childTnLst>
                                </p:cTn>
                              </p:par>
                              <p:par>
                                <p:cTn id="98" presetID="1" presetClass="emph" presetSubtype="2" fill="hold" nodeType="withEffect">
                                  <p:stCondLst>
                                    <p:cond delay="0"/>
                                  </p:stCondLst>
                                  <p:childTnLst>
                                    <p:animClr clrSpc="rgb" dir="cw">
                                      <p:cBhvr>
                                        <p:cTn id="99" dur="500" fill="hold"/>
                                        <p:tgtEl>
                                          <p:spTgt spid="37"/>
                                        </p:tgtEl>
                                        <p:attrNameLst>
                                          <p:attrName>fillcolor</p:attrName>
                                        </p:attrNameLst>
                                      </p:cBhvr>
                                      <p:to>
                                        <a:srgbClr val="92D050"/>
                                      </p:to>
                                    </p:animClr>
                                    <p:set>
                                      <p:cBhvr>
                                        <p:cTn id="100" dur="500" fill="hold"/>
                                        <p:tgtEl>
                                          <p:spTgt spid="37"/>
                                        </p:tgtEl>
                                        <p:attrNameLst>
                                          <p:attrName>fill.type</p:attrName>
                                        </p:attrNameLst>
                                      </p:cBhvr>
                                      <p:to>
                                        <p:strVal val="solid"/>
                                      </p:to>
                                    </p:set>
                                    <p:set>
                                      <p:cBhvr>
                                        <p:cTn id="101" dur="500" fill="hold"/>
                                        <p:tgtEl>
                                          <p:spTgt spid="37"/>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43"/>
                                        </p:tgtEl>
                                        <p:attrNameLst>
                                          <p:attrName>style.color</p:attrName>
                                        </p:attrNameLst>
                                      </p:cBhvr>
                                      <p:to>
                                        <a:srgbClr val="FFC000"/>
                                      </p:to>
                                    </p:animClr>
                                  </p:childTnLst>
                                </p:cTn>
                              </p:par>
                              <p:par>
                                <p:cTn id="104" presetID="3" presetClass="emph" presetSubtype="2" fill="hold" grpId="1" nodeType="withEffect">
                                  <p:stCondLst>
                                    <p:cond delay="0"/>
                                  </p:stCondLst>
                                  <p:childTnLst>
                                    <p:animClr clrSpc="rgb" dir="cw">
                                      <p:cBhvr override="childStyle">
                                        <p:cTn id="105" dur="500" fill="hold"/>
                                        <p:tgtEl>
                                          <p:spTgt spid="42"/>
                                        </p:tgtEl>
                                        <p:attrNameLst>
                                          <p:attrName>style.color</p:attrName>
                                        </p:attrNameLst>
                                      </p:cBhvr>
                                      <p:to>
                                        <a:srgbClr val="262626"/>
                                      </p:to>
                                    </p:animClr>
                                  </p:childTnLst>
                                </p:cTn>
                              </p:par>
                              <p:par>
                                <p:cTn id="106" presetID="3" presetClass="emph" presetSubtype="2" fill="hold" grpId="0" nodeType="withEffect">
                                  <p:stCondLst>
                                    <p:cond delay="0"/>
                                  </p:stCondLst>
                                  <p:childTnLst>
                                    <p:animClr clrSpc="rgb" dir="cw">
                                      <p:cBhvr override="childStyle">
                                        <p:cTn id="107" dur="500" fill="hold"/>
                                        <p:tgtEl>
                                          <p:spTgt spid="45"/>
                                        </p:tgtEl>
                                        <p:attrNameLst>
                                          <p:attrName>style.color</p:attrName>
                                        </p:attrNameLst>
                                      </p:cBhvr>
                                      <p:to>
                                        <a:srgbClr val="FFFFFF"/>
                                      </p:to>
                                    </p:animClr>
                                  </p:childTnLst>
                                </p:cTn>
                              </p:par>
                              <p:par>
                                <p:cTn id="108" presetID="3" presetClass="emph" presetSubtype="2" fill="hold" grpId="0" nodeType="withEffect">
                                  <p:stCondLst>
                                    <p:cond delay="0"/>
                                  </p:stCondLst>
                                  <p:childTnLst>
                                    <p:animClr clrSpc="rgb" dir="cw">
                                      <p:cBhvr override="childStyle">
                                        <p:cTn id="109" dur="500" fill="hold"/>
                                        <p:tgtEl>
                                          <p:spTgt spid="44"/>
                                        </p:tgtEl>
                                        <p:attrNameLst>
                                          <p:attrName>style.color</p:attrName>
                                        </p:attrNameLst>
                                      </p:cBhvr>
                                      <p:to>
                                        <a:srgbClr val="FFFFFF"/>
                                      </p:to>
                                    </p:animClr>
                                  </p:childTnLst>
                                </p:cTn>
                              </p:par>
                            </p:childTnLst>
                          </p:cTn>
                        </p:par>
                        <p:par>
                          <p:cTn id="110" fill="hold">
                            <p:stCondLst>
                              <p:cond delay="750"/>
                            </p:stCondLst>
                            <p:childTnLst>
                              <p:par>
                                <p:cTn id="111" presetID="2" presetClass="entr" presetSubtype="4" decel="100000"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additive="base">
                                        <p:cTn id="113" dur="750" fill="hold"/>
                                        <p:tgtEl>
                                          <p:spTgt spid="54"/>
                                        </p:tgtEl>
                                        <p:attrNameLst>
                                          <p:attrName>ppt_x</p:attrName>
                                        </p:attrNameLst>
                                      </p:cBhvr>
                                      <p:tavLst>
                                        <p:tav tm="0">
                                          <p:val>
                                            <p:strVal val="#ppt_x"/>
                                          </p:val>
                                        </p:tav>
                                        <p:tav tm="100000">
                                          <p:val>
                                            <p:strVal val="#ppt_x"/>
                                          </p:val>
                                        </p:tav>
                                      </p:tavLst>
                                    </p:anim>
                                    <p:anim calcmode="lin" valueType="num">
                                      <p:cBhvr additive="base">
                                        <p:cTn id="114" dur="750" fill="hold"/>
                                        <p:tgtEl>
                                          <p:spTgt spid="54"/>
                                        </p:tgtEl>
                                        <p:attrNameLst>
                                          <p:attrName>ppt_y</p:attrName>
                                        </p:attrNameLst>
                                      </p:cBhvr>
                                      <p:tavLst>
                                        <p:tav tm="0">
                                          <p:val>
                                            <p:strVal val="1+#ppt_h/2"/>
                                          </p:val>
                                        </p:tav>
                                        <p:tav tm="100000">
                                          <p:val>
                                            <p:strVal val="#ppt_y"/>
                                          </p:val>
                                        </p:tav>
                                      </p:tavLst>
                                    </p:anim>
                                  </p:childTnLst>
                                </p:cTn>
                              </p:par>
                              <p:par>
                                <p:cTn id="115" presetID="2" presetClass="entr" presetSubtype="4" decel="100000" fill="hold" grpId="0" nodeType="withEffect">
                                  <p:stCondLst>
                                    <p:cond delay="25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750" fill="hold"/>
                                        <p:tgtEl>
                                          <p:spTgt spid="65"/>
                                        </p:tgtEl>
                                        <p:attrNameLst>
                                          <p:attrName>ppt_x</p:attrName>
                                        </p:attrNameLst>
                                      </p:cBhvr>
                                      <p:tavLst>
                                        <p:tav tm="0">
                                          <p:val>
                                            <p:strVal val="#ppt_x"/>
                                          </p:val>
                                        </p:tav>
                                        <p:tav tm="100000">
                                          <p:val>
                                            <p:strVal val="#ppt_x"/>
                                          </p:val>
                                        </p:tav>
                                      </p:tavLst>
                                    </p:anim>
                                    <p:anim calcmode="lin" valueType="num">
                                      <p:cBhvr additive="base">
                                        <p:cTn id="118" dur="75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path" presetSubtype="0" decel="100000" fill="hold" grpId="4" nodeType="clickEffect">
                                  <p:stCondLst>
                                    <p:cond delay="0"/>
                                  </p:stCondLst>
                                  <p:childTnLst>
                                    <p:animMotion origin="layout" path="M 0.24063 0.22523 L -2.5E-6 0.44907 " pathEditMode="relative" rAng="0" ptsTypes="AA">
                                      <p:cBhvr>
                                        <p:cTn id="122" dur="750" fill="hold"/>
                                        <p:tgtEl>
                                          <p:spTgt spid="37"/>
                                        </p:tgtEl>
                                        <p:attrNameLst>
                                          <p:attrName>ppt_x</p:attrName>
                                          <p:attrName>ppt_y</p:attrName>
                                        </p:attrNameLst>
                                      </p:cBhvr>
                                      <p:rCtr x="-12031" y="11181"/>
                                    </p:animMotion>
                                  </p:childTnLst>
                                </p:cTn>
                              </p:par>
                              <p:par>
                                <p:cTn id="123" presetID="1" presetClass="emph" presetSubtype="2" fill="hold" nodeType="withEffect">
                                  <p:stCondLst>
                                    <p:cond delay="0"/>
                                  </p:stCondLst>
                                  <p:childTnLst>
                                    <p:animClr clrSpc="rgb" dir="cw">
                                      <p:cBhvr>
                                        <p:cTn id="124" dur="500" fill="hold"/>
                                        <p:tgtEl>
                                          <p:spTgt spid="37"/>
                                        </p:tgtEl>
                                        <p:attrNameLst>
                                          <p:attrName>fillcolor</p:attrName>
                                        </p:attrNameLst>
                                      </p:cBhvr>
                                      <p:to>
                                        <a:srgbClr val="00B050"/>
                                      </p:to>
                                    </p:animClr>
                                    <p:set>
                                      <p:cBhvr>
                                        <p:cTn id="125" dur="500" fill="hold"/>
                                        <p:tgtEl>
                                          <p:spTgt spid="37"/>
                                        </p:tgtEl>
                                        <p:attrNameLst>
                                          <p:attrName>fill.type</p:attrName>
                                        </p:attrNameLst>
                                      </p:cBhvr>
                                      <p:to>
                                        <p:strVal val="solid"/>
                                      </p:to>
                                    </p:set>
                                    <p:set>
                                      <p:cBhvr>
                                        <p:cTn id="126" dur="500" fill="hold"/>
                                        <p:tgtEl>
                                          <p:spTgt spid="37"/>
                                        </p:tgtEl>
                                        <p:attrNameLst>
                                          <p:attrName>fill.on</p:attrName>
                                        </p:attrNameLst>
                                      </p:cBhvr>
                                      <p:to>
                                        <p:strVal val="true"/>
                                      </p:to>
                                    </p:set>
                                  </p:childTnLst>
                                </p:cTn>
                              </p:par>
                              <p:par>
                                <p:cTn id="127" presetID="3" presetClass="emph" presetSubtype="2" fill="hold" grpId="1" nodeType="withEffect">
                                  <p:stCondLst>
                                    <p:cond delay="0"/>
                                  </p:stCondLst>
                                  <p:childTnLst>
                                    <p:animClr clrSpc="rgb" dir="cw">
                                      <p:cBhvr override="childStyle">
                                        <p:cTn id="128" dur="500" fill="hold"/>
                                        <p:tgtEl>
                                          <p:spTgt spid="45"/>
                                        </p:tgtEl>
                                        <p:attrNameLst>
                                          <p:attrName>style.color</p:attrName>
                                        </p:attrNameLst>
                                      </p:cBhvr>
                                      <p:to>
                                        <a:srgbClr val="92D050"/>
                                      </p:to>
                                    </p:animClr>
                                  </p:childTnLst>
                                </p:cTn>
                              </p:par>
                              <p:par>
                                <p:cTn id="129" presetID="3" presetClass="emph" presetSubtype="2" fill="hold" grpId="1" nodeType="withEffect">
                                  <p:stCondLst>
                                    <p:cond delay="0"/>
                                  </p:stCondLst>
                                  <p:childTnLst>
                                    <p:animClr clrSpc="rgb" dir="cw">
                                      <p:cBhvr override="childStyle">
                                        <p:cTn id="130" dur="500" fill="hold"/>
                                        <p:tgtEl>
                                          <p:spTgt spid="44"/>
                                        </p:tgtEl>
                                        <p:attrNameLst>
                                          <p:attrName>style.color</p:attrName>
                                        </p:attrNameLst>
                                      </p:cBhvr>
                                      <p:to>
                                        <a:srgbClr val="262626"/>
                                      </p:to>
                                    </p:animClr>
                                  </p:childTnLst>
                                </p:cTn>
                              </p:par>
                              <p:par>
                                <p:cTn id="131" presetID="3" presetClass="emph" presetSubtype="2" fill="hold" grpId="0" nodeType="withEffect">
                                  <p:stCondLst>
                                    <p:cond delay="0"/>
                                  </p:stCondLst>
                                  <p:childTnLst>
                                    <p:animClr clrSpc="rgb" dir="cw">
                                      <p:cBhvr override="childStyle">
                                        <p:cTn id="132" dur="500" fill="hold"/>
                                        <p:tgtEl>
                                          <p:spTgt spid="47"/>
                                        </p:tgtEl>
                                        <p:attrNameLst>
                                          <p:attrName>style.color</p:attrName>
                                        </p:attrNameLst>
                                      </p:cBhvr>
                                      <p:to>
                                        <a:srgbClr val="FFFFFF"/>
                                      </p:to>
                                    </p:animClr>
                                  </p:childTnLst>
                                </p:cTn>
                              </p:par>
                              <p:par>
                                <p:cTn id="133" presetID="3" presetClass="emph" presetSubtype="2" fill="hold" grpId="0" nodeType="withEffect">
                                  <p:stCondLst>
                                    <p:cond delay="0"/>
                                  </p:stCondLst>
                                  <p:childTnLst>
                                    <p:animClr clrSpc="rgb" dir="cw">
                                      <p:cBhvr override="childStyle">
                                        <p:cTn id="134" dur="500" fill="hold"/>
                                        <p:tgtEl>
                                          <p:spTgt spid="46"/>
                                        </p:tgtEl>
                                        <p:attrNameLst>
                                          <p:attrName>style.color</p:attrName>
                                        </p:attrNameLst>
                                      </p:cBhvr>
                                      <p:to>
                                        <a:srgbClr val="FFFFFF"/>
                                      </p:to>
                                    </p:animClr>
                                  </p:childTnLst>
                                </p:cTn>
                              </p:par>
                            </p:childTnLst>
                          </p:cTn>
                        </p:par>
                        <p:par>
                          <p:cTn id="135" fill="hold">
                            <p:stCondLst>
                              <p:cond delay="750"/>
                            </p:stCondLst>
                            <p:childTnLst>
                              <p:par>
                                <p:cTn id="136" presetID="2" presetClass="entr" presetSubtype="4" decel="100000"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 calcmode="lin" valueType="num">
                                      <p:cBhvr additive="base">
                                        <p:cTn id="138" dur="750" fill="hold"/>
                                        <p:tgtEl>
                                          <p:spTgt spid="58"/>
                                        </p:tgtEl>
                                        <p:attrNameLst>
                                          <p:attrName>ppt_x</p:attrName>
                                        </p:attrNameLst>
                                      </p:cBhvr>
                                      <p:tavLst>
                                        <p:tav tm="0">
                                          <p:val>
                                            <p:strVal val="#ppt_x"/>
                                          </p:val>
                                        </p:tav>
                                        <p:tav tm="100000">
                                          <p:val>
                                            <p:strVal val="#ppt_x"/>
                                          </p:val>
                                        </p:tav>
                                      </p:tavLst>
                                    </p:anim>
                                    <p:anim calcmode="lin" valueType="num">
                                      <p:cBhvr additive="base">
                                        <p:cTn id="139" dur="750" fill="hold"/>
                                        <p:tgtEl>
                                          <p:spTgt spid="58"/>
                                        </p:tgtEl>
                                        <p:attrNameLst>
                                          <p:attrName>ppt_y</p:attrName>
                                        </p:attrNameLst>
                                      </p:cBhvr>
                                      <p:tavLst>
                                        <p:tav tm="0">
                                          <p:val>
                                            <p:strVal val="1+#ppt_h/2"/>
                                          </p:val>
                                        </p:tav>
                                        <p:tav tm="100000">
                                          <p:val>
                                            <p:strVal val="#ppt_y"/>
                                          </p:val>
                                        </p:tav>
                                      </p:tavLst>
                                    </p:anim>
                                  </p:childTnLst>
                                </p:cTn>
                              </p:par>
                              <p:par>
                                <p:cTn id="140" presetID="2" presetClass="entr" presetSubtype="4" decel="100000" fill="hold" grpId="0" nodeType="withEffect">
                                  <p:stCondLst>
                                    <p:cond delay="250"/>
                                  </p:stCondLst>
                                  <p:childTnLst>
                                    <p:set>
                                      <p:cBhvr>
                                        <p:cTn id="141" dur="1" fill="hold">
                                          <p:stCondLst>
                                            <p:cond delay="0"/>
                                          </p:stCondLst>
                                        </p:cTn>
                                        <p:tgtEl>
                                          <p:spTgt spid="66"/>
                                        </p:tgtEl>
                                        <p:attrNameLst>
                                          <p:attrName>style.visibility</p:attrName>
                                        </p:attrNameLst>
                                      </p:cBhvr>
                                      <p:to>
                                        <p:strVal val="visible"/>
                                      </p:to>
                                    </p:set>
                                    <p:anim calcmode="lin" valueType="num">
                                      <p:cBhvr additive="base">
                                        <p:cTn id="142" dur="750" fill="hold"/>
                                        <p:tgtEl>
                                          <p:spTgt spid="66"/>
                                        </p:tgtEl>
                                        <p:attrNameLst>
                                          <p:attrName>ppt_x</p:attrName>
                                        </p:attrNameLst>
                                      </p:cBhvr>
                                      <p:tavLst>
                                        <p:tav tm="0">
                                          <p:val>
                                            <p:strVal val="#ppt_x"/>
                                          </p:val>
                                        </p:tav>
                                        <p:tav tm="100000">
                                          <p:val>
                                            <p:strVal val="#ppt_x"/>
                                          </p:val>
                                        </p:tav>
                                      </p:tavLst>
                                    </p:anim>
                                    <p:anim calcmode="lin" valueType="num">
                                      <p:cBhvr additive="base">
                                        <p:cTn id="143" dur="75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63" presetClass="path" presetSubtype="0" decel="100000" fill="hold" grpId="5" nodeType="clickEffect">
                                  <p:stCondLst>
                                    <p:cond delay="0"/>
                                  </p:stCondLst>
                                  <p:childTnLst>
                                    <p:animMotion origin="layout" path="M -2.5E-6 0.44907 L 0.24115 0.45023 " pathEditMode="relative" rAng="0" ptsTypes="AA">
                                      <p:cBhvr>
                                        <p:cTn id="147" dur="750" fill="hold"/>
                                        <p:tgtEl>
                                          <p:spTgt spid="37"/>
                                        </p:tgtEl>
                                        <p:attrNameLst>
                                          <p:attrName>ppt_x</p:attrName>
                                          <p:attrName>ppt_y</p:attrName>
                                        </p:attrNameLst>
                                      </p:cBhvr>
                                      <p:rCtr x="12057" y="46"/>
                                    </p:animMotion>
                                  </p:childTnLst>
                                </p:cTn>
                              </p:par>
                              <p:par>
                                <p:cTn id="148" presetID="1" presetClass="emph" presetSubtype="2" fill="hold" nodeType="withEffect">
                                  <p:stCondLst>
                                    <p:cond delay="0"/>
                                  </p:stCondLst>
                                  <p:childTnLst>
                                    <p:animClr clrSpc="rgb" dir="cw">
                                      <p:cBhvr>
                                        <p:cTn id="149" dur="500" fill="hold"/>
                                        <p:tgtEl>
                                          <p:spTgt spid="37"/>
                                        </p:tgtEl>
                                        <p:attrNameLst>
                                          <p:attrName>fillcolor</p:attrName>
                                        </p:attrNameLst>
                                      </p:cBhvr>
                                      <p:to>
                                        <a:srgbClr val="00B0F0"/>
                                      </p:to>
                                    </p:animClr>
                                    <p:set>
                                      <p:cBhvr>
                                        <p:cTn id="150" dur="500" fill="hold"/>
                                        <p:tgtEl>
                                          <p:spTgt spid="37"/>
                                        </p:tgtEl>
                                        <p:attrNameLst>
                                          <p:attrName>fill.type</p:attrName>
                                        </p:attrNameLst>
                                      </p:cBhvr>
                                      <p:to>
                                        <p:strVal val="solid"/>
                                      </p:to>
                                    </p:set>
                                    <p:set>
                                      <p:cBhvr>
                                        <p:cTn id="151" dur="500" fill="hold"/>
                                        <p:tgtEl>
                                          <p:spTgt spid="37"/>
                                        </p:tgtEl>
                                        <p:attrNameLst>
                                          <p:attrName>fill.on</p:attrName>
                                        </p:attrNameLst>
                                      </p:cBhvr>
                                      <p:to>
                                        <p:strVal val="true"/>
                                      </p:to>
                                    </p:set>
                                  </p:childTnLst>
                                </p:cTn>
                              </p:par>
                              <p:par>
                                <p:cTn id="152" presetID="3" presetClass="emph" presetSubtype="2" fill="hold" grpId="1" nodeType="withEffect">
                                  <p:stCondLst>
                                    <p:cond delay="0"/>
                                  </p:stCondLst>
                                  <p:childTnLst>
                                    <p:animClr clrSpc="rgb" dir="cw">
                                      <p:cBhvr override="childStyle">
                                        <p:cTn id="153" dur="500" fill="hold"/>
                                        <p:tgtEl>
                                          <p:spTgt spid="47"/>
                                        </p:tgtEl>
                                        <p:attrNameLst>
                                          <p:attrName>style.color</p:attrName>
                                        </p:attrNameLst>
                                      </p:cBhvr>
                                      <p:to>
                                        <a:srgbClr val="00B050"/>
                                      </p:to>
                                    </p:animClr>
                                  </p:childTnLst>
                                </p:cTn>
                              </p:par>
                              <p:par>
                                <p:cTn id="154" presetID="3" presetClass="emph" presetSubtype="2" fill="hold" grpId="1" nodeType="withEffect">
                                  <p:stCondLst>
                                    <p:cond delay="0"/>
                                  </p:stCondLst>
                                  <p:childTnLst>
                                    <p:animClr clrSpc="rgb" dir="cw">
                                      <p:cBhvr override="childStyle">
                                        <p:cTn id="155" dur="500" fill="hold"/>
                                        <p:tgtEl>
                                          <p:spTgt spid="46"/>
                                        </p:tgtEl>
                                        <p:attrNameLst>
                                          <p:attrName>style.color</p:attrName>
                                        </p:attrNameLst>
                                      </p:cBhvr>
                                      <p:to>
                                        <a:srgbClr val="262626"/>
                                      </p:to>
                                    </p:animClr>
                                  </p:childTnLst>
                                </p:cTn>
                              </p:par>
                              <p:par>
                                <p:cTn id="156" presetID="3" presetClass="emph" presetSubtype="2" fill="hold" grpId="0" nodeType="withEffect">
                                  <p:stCondLst>
                                    <p:cond delay="0"/>
                                  </p:stCondLst>
                                  <p:childTnLst>
                                    <p:animClr clrSpc="rgb" dir="cw">
                                      <p:cBhvr override="childStyle">
                                        <p:cTn id="157" dur="500" fill="hold"/>
                                        <p:tgtEl>
                                          <p:spTgt spid="49"/>
                                        </p:tgtEl>
                                        <p:attrNameLst>
                                          <p:attrName>style.color</p:attrName>
                                        </p:attrNameLst>
                                      </p:cBhvr>
                                      <p:to>
                                        <a:srgbClr val="FFFFFF"/>
                                      </p:to>
                                    </p:animClr>
                                  </p:childTnLst>
                                </p:cTn>
                              </p:par>
                            </p:childTnLst>
                          </p:cTn>
                        </p:par>
                        <p:par>
                          <p:cTn id="158" fill="hold">
                            <p:stCondLst>
                              <p:cond delay="750"/>
                            </p:stCondLst>
                            <p:childTnLst>
                              <p:par>
                                <p:cTn id="159" presetID="2" presetClass="entr" presetSubtype="4" decel="100000" fill="hold" grpId="0" nodeType="afterEffect">
                                  <p:stCondLst>
                                    <p:cond delay="0"/>
                                  </p:stCondLst>
                                  <p:childTnLst>
                                    <p:set>
                                      <p:cBhvr>
                                        <p:cTn id="160" dur="1" fill="hold">
                                          <p:stCondLst>
                                            <p:cond delay="0"/>
                                          </p:stCondLst>
                                        </p:cTn>
                                        <p:tgtEl>
                                          <p:spTgt spid="59"/>
                                        </p:tgtEl>
                                        <p:attrNameLst>
                                          <p:attrName>style.visibility</p:attrName>
                                        </p:attrNameLst>
                                      </p:cBhvr>
                                      <p:to>
                                        <p:strVal val="visible"/>
                                      </p:to>
                                    </p:set>
                                    <p:anim calcmode="lin" valueType="num">
                                      <p:cBhvr additive="base">
                                        <p:cTn id="161" dur="750" fill="hold"/>
                                        <p:tgtEl>
                                          <p:spTgt spid="59"/>
                                        </p:tgtEl>
                                        <p:attrNameLst>
                                          <p:attrName>ppt_x</p:attrName>
                                        </p:attrNameLst>
                                      </p:cBhvr>
                                      <p:tavLst>
                                        <p:tav tm="0">
                                          <p:val>
                                            <p:strVal val="#ppt_x"/>
                                          </p:val>
                                        </p:tav>
                                        <p:tav tm="100000">
                                          <p:val>
                                            <p:strVal val="#ppt_x"/>
                                          </p:val>
                                        </p:tav>
                                      </p:tavLst>
                                    </p:anim>
                                    <p:anim calcmode="lin" valueType="num">
                                      <p:cBhvr additive="base">
                                        <p:cTn id="162" dur="750" fill="hold"/>
                                        <p:tgtEl>
                                          <p:spTgt spid="59"/>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0"/>
                                  </p:stCondLst>
                                  <p:childTnLst>
                                    <p:set>
                                      <p:cBhvr>
                                        <p:cTn id="164" dur="1" fill="hold">
                                          <p:stCondLst>
                                            <p:cond delay="0"/>
                                          </p:stCondLst>
                                        </p:cTn>
                                        <p:tgtEl>
                                          <p:spTgt spid="67"/>
                                        </p:tgtEl>
                                        <p:attrNameLst>
                                          <p:attrName>style.visibility</p:attrName>
                                        </p:attrNameLst>
                                      </p:cBhvr>
                                      <p:to>
                                        <p:strVal val="visible"/>
                                      </p:to>
                                    </p:set>
                                    <p:anim calcmode="lin" valueType="num">
                                      <p:cBhvr additive="base">
                                        <p:cTn id="165" dur="750" fill="hold"/>
                                        <p:tgtEl>
                                          <p:spTgt spid="67"/>
                                        </p:tgtEl>
                                        <p:attrNameLst>
                                          <p:attrName>ppt_x</p:attrName>
                                        </p:attrNameLst>
                                      </p:cBhvr>
                                      <p:tavLst>
                                        <p:tav tm="0">
                                          <p:val>
                                            <p:strVal val="#ppt_x"/>
                                          </p:val>
                                        </p:tav>
                                        <p:tav tm="100000">
                                          <p:val>
                                            <p:strVal val="#ppt_x"/>
                                          </p:val>
                                        </p:tav>
                                      </p:tavLst>
                                    </p:anim>
                                    <p:anim calcmode="lin" valueType="num">
                                      <p:cBhvr additive="base">
                                        <p:cTn id="166" dur="750" fill="hold"/>
                                        <p:tgtEl>
                                          <p:spTgt spid="67"/>
                                        </p:tgtEl>
                                        <p:attrNameLst>
                                          <p:attrName>ppt_y</p:attrName>
                                        </p:attrNameLst>
                                      </p:cBhvr>
                                      <p:tavLst>
                                        <p:tav tm="0">
                                          <p:val>
                                            <p:strVal val="1+#ppt_h/2"/>
                                          </p:val>
                                        </p:tav>
                                        <p:tav tm="100000">
                                          <p:val>
                                            <p:strVal val="#ppt_y"/>
                                          </p:val>
                                        </p:tav>
                                      </p:tavLst>
                                    </p:anim>
                                  </p:childTnLst>
                                </p:cTn>
                              </p:par>
                              <p:par>
                                <p:cTn id="167" presetID="1" presetClass="emph" presetSubtype="2" fill="hold" nodeType="withEffect">
                                  <p:stCondLst>
                                    <p:cond delay="0"/>
                                  </p:stCondLst>
                                  <p:childTnLst>
                                    <p:animClr clrSpc="rgb" dir="cw">
                                      <p:cBhvr>
                                        <p:cTn id="168" dur="500" fill="hold"/>
                                        <p:tgtEl>
                                          <p:spTgt spid="37"/>
                                        </p:tgtEl>
                                        <p:attrNameLst>
                                          <p:attrName>fillcolor</p:attrName>
                                        </p:attrNameLst>
                                      </p:cBhvr>
                                      <p:to>
                                        <a:srgbClr val="00B0F0"/>
                                      </p:to>
                                    </p:animClr>
                                    <p:set>
                                      <p:cBhvr>
                                        <p:cTn id="169" dur="500" fill="hold"/>
                                        <p:tgtEl>
                                          <p:spTgt spid="37"/>
                                        </p:tgtEl>
                                        <p:attrNameLst>
                                          <p:attrName>fill.type</p:attrName>
                                        </p:attrNameLst>
                                      </p:cBhvr>
                                      <p:to>
                                        <p:strVal val="solid"/>
                                      </p:to>
                                    </p:set>
                                    <p:set>
                                      <p:cBhvr>
                                        <p:cTn id="170" dur="500" fill="hold"/>
                                        <p:tgtEl>
                                          <p:spTgt spid="37"/>
                                        </p:tgtEl>
                                        <p:attrNameLst>
                                          <p:attrName>fill.on</p:attrName>
                                        </p:attrNameLst>
                                      </p:cBhvr>
                                      <p:to>
                                        <p:strVal val="true"/>
                                      </p:to>
                                    </p:set>
                                  </p:childTnLst>
                                </p:cTn>
                              </p:par>
                              <p:par>
                                <p:cTn id="171" presetID="3" presetClass="emph" presetSubtype="2" fill="hold" grpId="1" nodeType="withEffect">
                                  <p:stCondLst>
                                    <p:cond delay="0"/>
                                  </p:stCondLst>
                                  <p:childTnLst>
                                    <p:animClr clrSpc="rgb" dir="cw">
                                      <p:cBhvr override="childStyle">
                                        <p:cTn id="172" dur="500" fill="hold"/>
                                        <p:tgtEl>
                                          <p:spTgt spid="49"/>
                                        </p:tgtEl>
                                        <p:attrNameLst>
                                          <p:attrName>style.color</p:attrName>
                                        </p:attrNameLst>
                                      </p:cBhvr>
                                      <p:to>
                                        <a:srgbClr val="FFFFFF"/>
                                      </p:to>
                                    </p:animClr>
                                  </p:childTnLst>
                                </p:cTn>
                              </p:par>
                              <p:par>
                                <p:cTn id="173" presetID="3" presetClass="emph" presetSubtype="2" fill="hold" grpId="1" nodeType="withEffect">
                                  <p:stCondLst>
                                    <p:cond delay="0"/>
                                  </p:stCondLst>
                                  <p:childTnLst>
                                    <p:animClr clrSpc="rgb" dir="cw">
                                      <p:cBhvr override="childStyle">
                                        <p:cTn id="174" dur="2000" fill="hold"/>
                                        <p:tgtEl>
                                          <p:spTgt spid="48"/>
                                        </p:tgtEl>
                                        <p:attrNameLst>
                                          <p:attrName>style.color</p:attrName>
                                        </p:attrNameLst>
                                      </p:cBhvr>
                                      <p:to>
                                        <a:srgbClr val="FFFFFF"/>
                                      </p:to>
                                    </p:animClr>
                                  </p:childTnLst>
                                </p:cTn>
                              </p:par>
                              <p:par>
                                <p:cTn id="175" presetID="1" presetClass="emph" presetSubtype="2" fill="hold" nodeType="withEffect">
                                  <p:stCondLst>
                                    <p:cond delay="0"/>
                                  </p:stCondLst>
                                  <p:childTnLst>
                                    <p:animClr clrSpc="rgb" dir="cw">
                                      <p:cBhvr>
                                        <p:cTn id="176" dur="500" fill="hold"/>
                                        <p:tgtEl>
                                          <p:spTgt spid="37"/>
                                        </p:tgtEl>
                                        <p:attrNameLst>
                                          <p:attrName>fillcolor</p:attrName>
                                        </p:attrNameLst>
                                      </p:cBhvr>
                                      <p:to>
                                        <a:srgbClr val="00B0F0"/>
                                      </p:to>
                                    </p:animClr>
                                    <p:set>
                                      <p:cBhvr>
                                        <p:cTn id="177" dur="500" fill="hold"/>
                                        <p:tgtEl>
                                          <p:spTgt spid="37"/>
                                        </p:tgtEl>
                                        <p:attrNameLst>
                                          <p:attrName>fill.type</p:attrName>
                                        </p:attrNameLst>
                                      </p:cBhvr>
                                      <p:to>
                                        <p:strVal val="solid"/>
                                      </p:to>
                                    </p:set>
                                    <p:set>
                                      <p:cBhvr>
                                        <p:cTn id="178" dur="500" fill="hold"/>
                                        <p:tgtEl>
                                          <p:spTgt spid="3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62" grpId="0"/>
      <p:bldP spid="63" grpId="0"/>
      <p:bldP spid="64" grpId="0"/>
      <p:bldP spid="65" grpId="0"/>
      <p:bldP spid="66" grpId="0"/>
      <p:bldP spid="67" grpId="0"/>
      <p:bldP spid="28" grpId="0"/>
      <p:bldP spid="29" grpId="0" animBg="1"/>
      <p:bldP spid="30" grpId="0"/>
      <p:bldP spid="3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48" name="Freeform 47"/>
          <p:cNvSpPr/>
          <p:nvPr/>
        </p:nvSpPr>
        <p:spPr>
          <a:xfrm>
            <a:off x="3069411"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2889442"/>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2889442"/>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2889442"/>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2889442"/>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2889442"/>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31371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6" name="Text Placeholder 33"/>
          <p:cNvSpPr txBox="1">
            <a:spLocks/>
          </p:cNvSpPr>
          <p:nvPr/>
        </p:nvSpPr>
        <p:spPr>
          <a:xfrm>
            <a:off x="7311410" y="2329478"/>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9" name="Text Placeholder 33"/>
          <p:cNvSpPr txBox="1">
            <a:spLocks/>
          </p:cNvSpPr>
          <p:nvPr/>
        </p:nvSpPr>
        <p:spPr>
          <a:xfrm>
            <a:off x="5326517"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72" name="Text Placeholder 33"/>
          <p:cNvSpPr txBox="1">
            <a:spLocks/>
          </p:cNvSpPr>
          <p:nvPr/>
        </p:nvSpPr>
        <p:spPr>
          <a:xfrm>
            <a:off x="9290373" y="433188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42,000</a:t>
            </a:r>
            <a:endParaRPr lang="en-MY" sz="3600" b="1" spc="-150" dirty="0">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18,000</a:t>
            </a:r>
            <a:endParaRPr lang="en-MY" sz="3600" b="1" spc="-150" dirty="0">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40,000</a:t>
            </a:r>
            <a:endParaRPr lang="en-MY" sz="3600" b="1" spc="-150" dirty="0">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rgbClr val="00B050"/>
                </a:solidFill>
                <a:latin typeface="Open Sans" panose="020B0606030504020204" pitchFamily="34" charset="0"/>
                <a:ea typeface="Open Sans" panose="020B0606030504020204" pitchFamily="34" charset="0"/>
                <a:cs typeface="Open Sans" panose="020B0606030504020204" pitchFamily="34"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solidFill>
                  <a:srgbClr val="313131"/>
                </a:solidFill>
                <a:latin typeface="Open Sans Light" panose="020B0306030504020204" pitchFamily="34" charset="0"/>
                <a:ea typeface="Open Sans Light" panose="020B0306030504020204" pitchFamily="34" charset="0"/>
                <a:cs typeface="Open Sans Light" panose="020B0306030504020204" pitchFamily="34" charset="0"/>
                <a:sym typeface="Lato Black" charset="0"/>
              </a:rPr>
              <a:t>Social</a:t>
            </a:r>
            <a:r>
              <a:rPr lang="en-US" sz="2400" dirty="0">
                <a:solidFill>
                  <a:srgbClr val="313131"/>
                </a:solidFill>
                <a:latin typeface="Open Sans" panose="020B0606030504020204" pitchFamily="34" charset="0"/>
                <a:ea typeface="Open Sans" panose="020B0606030504020204" pitchFamily="34" charset="0"/>
                <a:cs typeface="Open Sans" panose="020B0606030504020204" pitchFamily="34" charset="0"/>
                <a:sym typeface="Lato Light" charset="0"/>
              </a:rPr>
              <a:t> </a:t>
            </a:r>
            <a:r>
              <a:rPr lang="en-US" sz="2400" b="1" dirty="0">
                <a:solidFill>
                  <a:srgbClr val="313131"/>
                </a:solidFill>
                <a:latin typeface="Open Sans" panose="020B0606030504020204" pitchFamily="34" charset="0"/>
                <a:ea typeface="Open Sans" panose="020B0606030504020204" pitchFamily="34" charset="0"/>
                <a:cs typeface="Open Sans" panose="020B0606030504020204" pitchFamily="34" charset="0"/>
                <a:sym typeface="Lato Light" charset="0"/>
              </a:rPr>
              <a:t>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solidFill>
                  <a:srgbClr val="53585F"/>
                </a:solidFill>
                <a:cs typeface="League Gothic" charset="0"/>
              </a:rPr>
              <a:t>TITLE EXAMPLE HERE</a:t>
            </a:r>
            <a:endParaRPr lang="es-ES" dirty="0">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solidFill>
                  <a:srgbClr val="53585F"/>
                </a:solidFill>
                <a:cs typeface="League Gothic" charset="0"/>
              </a:rPr>
              <a:t>TITLE EXAMPLE HERE</a:t>
            </a:r>
            <a:endParaRPr lang="es-ES">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885686" y="1795555"/>
            <a:ext cx="2332049" cy="369332"/>
          </a:xfrm>
          <a:prstGeom prst="rect">
            <a:avLst/>
          </a:prstGeom>
          <a:noFill/>
        </p:spPr>
        <p:txBody>
          <a:bodyPr wrap="none" rtlCol="0">
            <a:spAutoFit/>
          </a:bodyPr>
          <a:lstStyle/>
          <a:p>
            <a:pPr algn="ctr"/>
            <a:r>
              <a:rPr lang="en-US" spc="300" dirty="0" smtClean="0">
                <a:solidFill>
                  <a:srgbClr val="FFC000"/>
                </a:solidFill>
              </a:rPr>
              <a:t>7 ESSENTIALS OF</a:t>
            </a:r>
            <a:endParaRPr lang="en-US" spc="300" dirty="0">
              <a:solidFill>
                <a:srgbClr val="FFC000"/>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rgbClr val="FFC000"/>
                </a:solidFill>
                <a:latin typeface="Georgia" panose="02040502050405020303" pitchFamily="18" charset="0"/>
              </a:rPr>
              <a:t>EPIC VIDEO</a:t>
            </a:r>
            <a:endParaRPr lang="en-US" sz="6600" b="1" dirty="0">
              <a:solidFill>
                <a:srgbClr val="FFC000"/>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rgbClr val="FFC000"/>
                </a:solidFill>
                <a:latin typeface="Georgia" panose="02040502050405020303" pitchFamily="18" charset="0"/>
              </a:rPr>
              <a:t>MARKETING</a:t>
            </a:r>
            <a:endParaRPr lang="en-US" sz="6000" b="1" dirty="0">
              <a:solidFill>
                <a:srgbClr val="FFC000"/>
              </a:solidFill>
              <a:latin typeface="Georgia" panose="02040502050405020303" pitchFamily="18" charset="0"/>
            </a:endParaRPr>
          </a:p>
        </p:txBody>
      </p:sp>
      <p:sp>
        <p:nvSpPr>
          <p:cNvPr id="25" name="TextBox 24"/>
          <p:cNvSpPr txBox="1"/>
          <p:nvPr/>
        </p:nvSpPr>
        <p:spPr>
          <a:xfrm>
            <a:off x="3042010" y="4096952"/>
            <a:ext cx="2019400" cy="369332"/>
          </a:xfrm>
          <a:prstGeom prst="rect">
            <a:avLst/>
          </a:prstGeom>
          <a:noFill/>
        </p:spPr>
        <p:txBody>
          <a:bodyPr wrap="none" rtlCol="0">
            <a:spAutoFit/>
          </a:bodyPr>
          <a:lstStyle/>
          <a:p>
            <a:pPr algn="ctr"/>
            <a:r>
              <a:rPr lang="en-US" b="1" spc="300" dirty="0" smtClean="0">
                <a:solidFill>
                  <a:srgbClr val="FFC000"/>
                </a:solidFill>
              </a:rPr>
              <a:t>FOR BUSINESS</a:t>
            </a:r>
            <a:endParaRPr lang="en-US" b="1" spc="300" dirty="0">
              <a:solidFill>
                <a:srgbClr val="FFC000"/>
              </a:solidFill>
            </a:endParaRPr>
          </a:p>
        </p:txBody>
      </p:sp>
      <p:sp>
        <p:nvSpPr>
          <p:cNvPr id="26" name="TextBox 25"/>
          <p:cNvSpPr txBox="1"/>
          <p:nvPr/>
        </p:nvSpPr>
        <p:spPr>
          <a:xfrm>
            <a:off x="2116340" y="4585402"/>
            <a:ext cx="3870740" cy="369332"/>
          </a:xfrm>
          <a:prstGeom prst="rect">
            <a:avLst/>
          </a:prstGeom>
          <a:noFill/>
        </p:spPr>
        <p:txBody>
          <a:bodyPr wrap="none" rtlCol="0">
            <a:spAutoFit/>
          </a:bodyPr>
          <a:lstStyle/>
          <a:p>
            <a:pPr algn="ctr"/>
            <a:r>
              <a:rPr lang="en-US" dirty="0" smtClean="0">
                <a:solidFill>
                  <a:schemeClr val="bg1"/>
                </a:solidFill>
              </a:rPr>
              <a:t>Exclusive Webinar </a:t>
            </a:r>
            <a:r>
              <a:rPr lang="en-US" i="1" dirty="0" smtClean="0">
                <a:solidFill>
                  <a:schemeClr val="bg1"/>
                </a:solidFill>
              </a:rPr>
              <a:t>with </a:t>
            </a:r>
            <a:r>
              <a:rPr lang="en-US" b="1" dirty="0" smtClean="0">
                <a:solidFill>
                  <a:schemeClr val="accent4"/>
                </a:solidFill>
              </a:rPr>
              <a:t>Lulu Kemaludin</a:t>
            </a:r>
            <a:endParaRPr lang="en-US" b="1" dirty="0">
              <a:solidFill>
                <a:schemeClr val="accent4"/>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bg1"/>
                </a:solidFill>
                <a:latin typeface="Georgia" panose="02040502050405020303" pitchFamily="18" charset="0"/>
              </a:rPr>
              <a:t>“Jung geura nangtung, buktikeun urang Sunda oge bisa… salam jawara!”</a:t>
            </a:r>
            <a:endParaRPr lang="en-US" sz="12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464">
            <a:off x="4528255" y="2331596"/>
            <a:ext cx="2425624" cy="1256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55682">
            <a:off x="2407515" y="3817488"/>
            <a:ext cx="1739188" cy="14406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982895">
            <a:off x="4952510" y="2548814"/>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66156">
            <a:off x="7253236" y="948623"/>
            <a:ext cx="1273167" cy="17182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70335" y="1053427"/>
            <a:ext cx="2029883" cy="10510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7095980" y="3205380"/>
            <a:ext cx="2145579" cy="12064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855862">
            <a:off x="5482808" y="4260704"/>
            <a:ext cx="1273167" cy="171828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a:off x="4060424" y="3511319"/>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865964" y="2074022"/>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99932" y="3603538"/>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20198" y="3091111"/>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44284" y="2208928"/>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23608" y="4607774"/>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722963" y="4000574"/>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537587" y="1137482"/>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237747" y="1361888"/>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187337" y="3346924"/>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847423"/>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230734"/>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847423"/>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230734"/>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847423"/>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230734"/>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847423"/>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230734"/>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847423"/>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230734"/>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4109807"/>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4109807"/>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4109807"/>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4109807"/>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4109807"/>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1947704"/>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1947704"/>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1947702"/>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1951027"/>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1947704"/>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1173989"/>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58883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1173989"/>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588832"/>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1173989"/>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58883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1173989"/>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58883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1173989"/>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58883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669779"/>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669779"/>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669779"/>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669779"/>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669779"/>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636744"/>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636744"/>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636744"/>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636744"/>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636744"/>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132534"/>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042205"/>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2739623"/>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132534"/>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1885172"/>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044366"/>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1893060"/>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1902779"/>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2723835"/>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1887107"/>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462971"/>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1878897"/>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1940068"/>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1782041"/>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2623005"/>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348730"/>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1805632"/>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050432"/>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573468"/>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182850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403820"/>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365885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4702799"/>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4957833"/>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132708"/>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38774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2660516"/>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2843301"/>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266744"/>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551957"/>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009945"/>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2941157"/>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1940068"/>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latin typeface="Open Sans Light" panose="020B0306030504020204" pitchFamily="34" charset="0"/>
                <a:ea typeface="Open Sans Light" panose="020B0306030504020204" pitchFamily="34" charset="0"/>
                <a:cs typeface="Open Sans Light" panose="020B0306030504020204" pitchFamily="34" charset="0"/>
              </a:rPr>
              <a:t>Abou</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 Us</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 name="Text Placeholder 3"/>
          <p:cNvSpPr>
            <a:spLocks noGrp="1"/>
          </p:cNvSpPr>
          <p:nvPr>
            <p:ph type="body" sz="quarter" idx="19"/>
          </p:nvPr>
        </p:nvSpPr>
        <p:spPr/>
        <p:txBody>
          <a:bodyPr>
            <a:normAutofit fontScale="70000" lnSpcReduction="20000"/>
          </a:bodyPr>
          <a:lstStyle/>
          <a:p>
            <a:r>
              <a:rPr lang="en-US" dirty="0" smtClean="0">
                <a:latin typeface="Open Sans Light" panose="020B0306030504020204" pitchFamily="34" charset="0"/>
                <a:ea typeface="Open Sans Light" panose="020B0306030504020204" pitchFamily="34" charset="0"/>
                <a:cs typeface="Open Sans Light" panose="020B0306030504020204" pitchFamily="34" charset="0"/>
              </a:rPr>
              <a:t>Subtitle Example Here</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5" name="Text Placeholder 4"/>
          <p:cNvSpPr>
            <a:spLocks noGrp="1"/>
          </p:cNvSpPr>
          <p:nvPr>
            <p:ph type="body" sz="quarter" idx="16"/>
          </p:nvPr>
        </p:nvSpPr>
        <p:spPr/>
        <p:txBody>
          <a:bodyPr/>
          <a:lstStyle/>
          <a:p>
            <a:pPr lvl="0"/>
            <a:r>
              <a:rPr lang="en-US" dirty="0" err="1">
                <a:latin typeface="Open Sans Light" panose="020B0306030504020204" pitchFamily="34" charset="0"/>
                <a:ea typeface="Open Sans Light" panose="020B0306030504020204" pitchFamily="34" charset="0"/>
                <a:cs typeface="Open Sans Light" panose="020B0306030504020204" pitchFamily="34" charset="0"/>
              </a:rPr>
              <a:t>Lorem</a:t>
            </a:r>
            <a:r>
              <a:rPr lang="en-US" dirty="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dirty="0">
                <a:latin typeface="Open Sans Light" panose="020B0306030504020204" pitchFamily="34" charset="0"/>
                <a:ea typeface="Open Sans Light" panose="020B0306030504020204" pitchFamily="34" charset="0"/>
                <a:cs typeface="Open Sans Light" panose="020B0306030504020204" pitchFamily="34" charset="0"/>
              </a:rPr>
              <a:t> dolor sit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dirty="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consectetur</a:t>
            </a:r>
            <a:r>
              <a:rPr lang="en-US" dirty="0">
                <a:latin typeface="Open Sans Light" panose="020B0306030504020204" pitchFamily="34" charset="0"/>
                <a:ea typeface="Open Sans Light" panose="020B0306030504020204" pitchFamily="34" charset="0"/>
                <a:cs typeface="Open Sans Light" panose="020B0306030504020204" pitchFamily="34" charset="0"/>
              </a:rPr>
              <a:t> adipiscing elit.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Praesent</a:t>
            </a:r>
            <a:r>
              <a:rPr lang="en-US" dirty="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sodales</a:t>
            </a:r>
            <a:r>
              <a:rPr lang="en-US" dirty="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odio</a:t>
            </a:r>
            <a:r>
              <a:rPr lang="en-US" dirty="0">
                <a:latin typeface="Open Sans Light" panose="020B0306030504020204" pitchFamily="34" charset="0"/>
                <a:ea typeface="Open Sans Light" panose="020B0306030504020204" pitchFamily="34" charset="0"/>
                <a:cs typeface="Open Sans Light" panose="020B0306030504020204" pitchFamily="34" charset="0"/>
              </a:rPr>
              <a:t> sit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dirty="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odio</a:t>
            </a:r>
            <a:r>
              <a:rPr lang="en-US" dirty="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tristique</a:t>
            </a:r>
            <a:r>
              <a:rPr lang="en-US" dirty="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quis</a:t>
            </a:r>
            <a:r>
              <a:rPr lang="en-US" dirty="0">
                <a:latin typeface="Open Sans Light" panose="020B0306030504020204" pitchFamily="34" charset="0"/>
                <a:ea typeface="Open Sans Light" panose="020B0306030504020204" pitchFamily="34" charset="0"/>
                <a:cs typeface="Open Sans Light" panose="020B0306030504020204" pitchFamily="34" charset="0"/>
              </a:rPr>
              <a:t> tempus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odio</a:t>
            </a:r>
            <a:r>
              <a:rPr lang="en-US" dirty="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Lorem</a:t>
            </a:r>
            <a:r>
              <a:rPr lang="en-US" dirty="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dirty="0">
                <a:latin typeface="Open Sans Light" panose="020B0306030504020204" pitchFamily="34" charset="0"/>
                <a:ea typeface="Open Sans Light" panose="020B0306030504020204" pitchFamily="34" charset="0"/>
                <a:cs typeface="Open Sans Light" panose="020B0306030504020204" pitchFamily="34" charset="0"/>
              </a:rPr>
              <a:t> dolor sit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dirty="0">
                <a:latin typeface="Open Sans Light" panose="020B0306030504020204" pitchFamily="34" charset="0"/>
                <a:ea typeface="Open Sans Light" panose="020B0306030504020204" pitchFamily="34" charset="0"/>
                <a:cs typeface="Open Sans Light" panose="020B0306030504020204" pitchFamily="34" charset="0"/>
              </a:rPr>
              <a:t>, </a:t>
            </a:r>
            <a:r>
              <a:rPr lang="en-US" dirty="0" err="1">
                <a:latin typeface="Open Sans Light" panose="020B0306030504020204" pitchFamily="34" charset="0"/>
                <a:ea typeface="Open Sans Light" panose="020B0306030504020204" pitchFamily="34" charset="0"/>
                <a:cs typeface="Open Sans Light" panose="020B0306030504020204" pitchFamily="34" charset="0"/>
              </a:rPr>
              <a:t>consectetur</a:t>
            </a:r>
            <a:r>
              <a:rPr lang="en-US" dirty="0">
                <a:latin typeface="Open Sans Light" panose="020B0306030504020204" pitchFamily="34" charset="0"/>
                <a:ea typeface="Open Sans Light" panose="020B0306030504020204" pitchFamily="34" charset="0"/>
                <a:cs typeface="Open Sans Light" panose="020B0306030504020204" pitchFamily="34" charset="0"/>
              </a:rPr>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10000"/>
          </a:bodyPr>
          <a:lstStyle/>
          <a:p>
            <a:r>
              <a:rPr lang="en-US" sz="2400" dirty="0" smtClean="0"/>
              <a:t>Portfolio</a:t>
            </a:r>
            <a:endParaRPr lang="en-US" sz="2400" dirty="0"/>
          </a:p>
        </p:txBody>
      </p:sp>
      <p:sp>
        <p:nvSpPr>
          <p:cNvPr id="4" name="Text Placeholder 3"/>
          <p:cNvSpPr>
            <a:spLocks noGrp="1"/>
          </p:cNvSpPr>
          <p:nvPr>
            <p:ph type="body" sz="quarter" idx="19"/>
          </p:nvPr>
        </p:nvSpPr>
        <p:spPr/>
        <p:txBody>
          <a:bodyPr>
            <a:noAutofit/>
          </a:bodyPr>
          <a:lstStyle/>
          <a:p>
            <a:r>
              <a:rPr lang="en-US" sz="1050" dirty="0" smtClean="0"/>
              <a:t>Subtitle Example Here</a:t>
            </a:r>
            <a:endParaRPr lang="en-US" sz="1050" dirty="0"/>
          </a:p>
        </p:txBody>
      </p:sp>
      <p:sp>
        <p:nvSpPr>
          <p:cNvPr id="5" name="Text Placeholder 4"/>
          <p:cNvSpPr>
            <a:spLocks noGrp="1"/>
          </p:cNvSpPr>
          <p:nvPr>
            <p:ph type="body" sz="quarter" idx="16"/>
          </p:nvPr>
        </p:nvSpPr>
        <p:spPr/>
        <p:txBody>
          <a:bodyPr>
            <a:normAutofit/>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
        <p:nvSpPr>
          <p:cNvPr id="2" name="Text Placeholder 1"/>
          <p:cNvSpPr>
            <a:spLocks noGrp="1"/>
          </p:cNvSpPr>
          <p:nvPr>
            <p:ph type="body" sz="quarter" idx="4294967295"/>
          </p:nvPr>
        </p:nvSpPr>
        <p:spPr>
          <a:xfrm>
            <a:off x="768357" y="2202318"/>
            <a:ext cx="885825" cy="739775"/>
          </a:xfrm>
          <a:prstGeom prst="rect">
            <a:avLst/>
          </a:prstGeom>
        </p:spPr>
        <p:txBody>
          <a:bodyPr>
            <a:normAutofit fontScale="85000" lnSpcReduction="20000"/>
          </a:bodyPr>
          <a:lstStyle/>
          <a:p>
            <a:pPr marL="0" indent="0">
              <a:lnSpc>
                <a:spcPct val="120000"/>
              </a:lnSpc>
              <a:buNone/>
            </a:pPr>
            <a:r>
              <a:rPr lang="en-US" sz="4800" dirty="0">
                <a:solidFill>
                  <a:schemeClr val="bg1"/>
                </a:solidFill>
                <a:ea typeface="FontAwesome"/>
                <a:sym typeface="FontAwesome"/>
              </a:rPr>
              <a:t> </a:t>
            </a:r>
            <a:endParaRPr lang="en-US" dirty="0">
              <a:solidFill>
                <a:schemeClr val="bg1"/>
              </a:solidFill>
            </a:endParaRPr>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chemeClr val="accent1"/>
          </a:solidFill>
          <a:ln w="9525">
            <a:noFill/>
            <a:miter lim="800000"/>
            <a:headEnd/>
            <a:tailEnd/>
          </a:ln>
        </p:spPr>
        <p:txBody>
          <a:bodyPr wrap="none" lIns="60960" tIns="30480" rIns="60960" bIns="30480">
            <a:spAutoFit/>
          </a:bodyPr>
          <a:lstStyle/>
          <a:p>
            <a:pPr defTabSz="1450940"/>
            <a:r>
              <a:rPr lang="en-CA" sz="7200" b="1" spc="-200" dirty="0" smtClean="0">
                <a:solidFill>
                  <a:srgbClr val="FFFF00"/>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FFFF00"/>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chemeClr val="accent1"/>
          </a:solidFill>
        </p:spPr>
        <p:txBody>
          <a:bodyPr wrap="none">
            <a:spAutoFit/>
          </a:bodyPr>
          <a:lstStyle/>
          <a:p>
            <a:r>
              <a:rPr lang="en-CA" sz="4267" spc="-200" dirty="0" smtClean="0">
                <a:solidFill>
                  <a:srgbClr val="FFFF00"/>
                </a:solidFill>
                <a:latin typeface="Open Sans Light" pitchFamily="34" charset="0"/>
                <a:ea typeface="Open Sans Light" pitchFamily="34" charset="0"/>
                <a:cs typeface="Open Sans Light" pitchFamily="34" charset="0"/>
              </a:rPr>
              <a:t>SPEAKER</a:t>
            </a:r>
            <a:endParaRPr lang="en-US" sz="4267" dirty="0">
              <a:solidFill>
                <a:srgbClr val="FFFF00"/>
              </a:solidFill>
              <a:latin typeface="Open Sans Light" pitchFamily="34" charset="0"/>
              <a:ea typeface="Open Sans Light" pitchFamily="34" charset="0"/>
              <a:cs typeface="Open Sans Light" pitchFamily="34" charset="0"/>
            </a:endParaRPr>
          </a:p>
        </p:txBody>
      </p:sp>
      <p:sp>
        <p:nvSpPr>
          <p:cNvPr id="7" name="Rectangle 6"/>
          <p:cNvSpPr/>
          <p:nvPr/>
        </p:nvSpPr>
        <p:spPr>
          <a:xfrm>
            <a:off x="5185278" y="5205084"/>
            <a:ext cx="4285340" cy="400110"/>
          </a:xfrm>
          <a:prstGeom prst="rect">
            <a:avLst/>
          </a:prstGeom>
          <a:solidFill>
            <a:schemeClr val="accent1"/>
          </a:solidFill>
        </p:spPr>
        <p:txBody>
          <a:bodyPr wrap="none">
            <a:spAutoFit/>
          </a:bodyPr>
          <a:lstStyle/>
          <a:p>
            <a:pPr algn="ctr"/>
            <a:r>
              <a:rPr lang="en-US" sz="2000" dirty="0" smtClean="0">
                <a:solidFill>
                  <a:schemeClr val="bg1"/>
                </a:solidFill>
              </a:rPr>
              <a:t>Exclusive Webinar </a:t>
            </a:r>
            <a:r>
              <a:rPr lang="en-US" sz="2000" i="1" dirty="0" smtClean="0">
                <a:solidFill>
                  <a:schemeClr val="bg1"/>
                </a:solidFill>
              </a:rPr>
              <a:t>with </a:t>
            </a:r>
            <a:r>
              <a:rPr lang="en-US" sz="2000" b="1" dirty="0" smtClean="0">
                <a:solidFill>
                  <a:srgbClr val="FFFF00"/>
                </a:solidFill>
              </a:rPr>
              <a:t>Lulu Kemaludin</a:t>
            </a:r>
            <a:endParaRPr lang="en-US" sz="2000" b="1" dirty="0">
              <a:solidFill>
                <a:srgbClr val="FFFF00"/>
              </a:solidFill>
            </a:endParaRPr>
          </a:p>
        </p:txBody>
      </p:sp>
      <p:graphicFrame>
        <p:nvGraphicFramePr>
          <p:cNvPr id="8" name="Diagram 7"/>
          <p:cNvGraphicFramePr/>
          <p:nvPr>
            <p:extLst/>
          </p:nvPr>
        </p:nvGraphicFramePr>
        <p:xfrm>
          <a:off x="3052482" y="3958513"/>
          <a:ext cx="2134382"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603971" y="2960547"/>
            <a:ext cx="4725909" cy="400110"/>
          </a:xfrm>
          <a:prstGeom prst="rect">
            <a:avLst/>
          </a:prstGeom>
          <a:solidFill>
            <a:schemeClr val="accent1"/>
          </a:solidFill>
        </p:spPr>
        <p:txBody>
          <a:bodyPr wrap="none">
            <a:spAutoFit/>
          </a:bodyPr>
          <a:lstStyle/>
          <a:p>
            <a:pPr algn="ctr"/>
            <a:r>
              <a:rPr lang="en-US" sz="2000" b="1" dirty="0" smtClean="0">
                <a:solidFill>
                  <a:schemeClr val="bg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Contact</a:t>
            </a:r>
            <a:endParaRPr lang="en-US"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About Us</a:t>
            </a:r>
            <a:endParaRPr lang="en-US"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Team</a:t>
            </a:r>
            <a:endParaRPr lang="en-US"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Skills</a:t>
            </a:r>
            <a:endParaRPr lang="en-US"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Portfolio</a:t>
            </a:r>
            <a:endParaRPr lang="en-US"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err="1" smtClean="0"/>
              <a:t>Proccess</a:t>
            </a:r>
            <a:endParaRPr lang="en-US"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408790538"/>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tx1">
                    <a:lumMod val="85000"/>
                    <a:lumOff val="15000"/>
                  </a:schemeClr>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959313131"/>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THANKS</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FOR YOUR</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TIME</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5"/>
          </a:lnRef>
          <a:fillRef idx="0">
            <a:schemeClr val="accent5"/>
          </a:fillRef>
          <a:effectRef idx="0">
            <a:schemeClr val="accent5"/>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5"/>
          </a:lnRef>
          <a:fillRef idx="0">
            <a:schemeClr val="accent5"/>
          </a:fillRef>
          <a:effectRef idx="0">
            <a:schemeClr val="accent5"/>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541667"/>
            <a:chOff x="-1365029" y="4518064"/>
            <a:chExt cx="7253926" cy="1541667"/>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smtClean="0">
                  <a:solidFill>
                    <a:schemeClr val="bg1"/>
                  </a:solidFill>
                  <a:latin typeface="Georgia" panose="02040502050405020303" pitchFamily="18" charset="0"/>
                  <a:ea typeface="Franchise" pitchFamily="49" charset="0"/>
                </a:rPr>
                <a:t>thank </a:t>
              </a:r>
              <a:r>
                <a:rPr lang="en-US" sz="5900" b="1" spc="-200" dirty="0" smtClean="0">
                  <a:solidFill>
                    <a:srgbClr val="F5C24C"/>
                  </a:solidFill>
                  <a:latin typeface="Georgia" panose="02040502050405020303" pitchFamily="18" charset="0"/>
                  <a:ea typeface="Franchise" pitchFamily="49" charset="0"/>
                </a:rPr>
                <a:t>you!</a:t>
              </a:r>
              <a:endParaRPr lang="en-US" sz="5900" b="1" spc="-200" dirty="0">
                <a:solidFill>
                  <a:srgbClr val="F5C24C"/>
                </a:solidFill>
                <a:latin typeface="Georgia" panose="02040502050405020303" pitchFamily="18" charset="0"/>
                <a:ea typeface="Franchise" pitchFamily="49" charset="0"/>
              </a:endParaRPr>
            </a:p>
          </p:txBody>
        </p:sp>
        <p:sp>
          <p:nvSpPr>
            <p:cNvPr id="27" name="TextBox 26"/>
            <p:cNvSpPr txBox="1"/>
            <p:nvPr/>
          </p:nvSpPr>
          <p:spPr>
            <a:xfrm>
              <a:off x="-1002461" y="5398203"/>
              <a:ext cx="6607532" cy="661528"/>
            </a:xfrm>
            <a:prstGeom prst="rect">
              <a:avLst/>
            </a:prstGeom>
            <a:noFill/>
          </p:spPr>
          <p:txBody>
            <a:bodyPr wrap="square" rtlCol="0">
              <a:spAutoFit/>
            </a:bodyPr>
            <a:lstStyle/>
            <a:p>
              <a:pPr algn="ctr" defTabSz="323785" fontAlgn="base" hangingPunct="0">
                <a:lnSpc>
                  <a:spcPct val="120000"/>
                </a:lnSpc>
                <a:spcBef>
                  <a:spcPts val="850"/>
                </a:spcBef>
                <a:spcAft>
                  <a:spcPct val="0"/>
                </a:spcAft>
                <a:defRPr/>
              </a:pPr>
              <a:r>
                <a:rPr lang="es-ES" sz="1600" dirty="0" err="1">
                  <a:solidFill>
                    <a:srgbClr val="DCDEE0"/>
                  </a:solidFill>
                  <a:latin typeface="Lato" charset="0"/>
                  <a:ea typeface="ＭＳ Ｐゴシック" charset="0"/>
                  <a:cs typeface="Lato" charset="0"/>
                  <a:sym typeface="Lato" charset="0"/>
                </a:rPr>
                <a:t>Lorem</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ipsum</a:t>
              </a:r>
              <a:r>
                <a:rPr lang="es-ES" sz="1600" dirty="0">
                  <a:solidFill>
                    <a:srgbClr val="DCDEE0"/>
                  </a:solidFill>
                  <a:latin typeface="Lato" charset="0"/>
                  <a:ea typeface="ＭＳ Ｐゴシック" charset="0"/>
                  <a:cs typeface="Lato" charset="0"/>
                  <a:sym typeface="Lato" charset="0"/>
                </a:rPr>
                <a:t> dolor </a:t>
              </a:r>
              <a:r>
                <a:rPr lang="es-ES" sz="1600" dirty="0" err="1">
                  <a:solidFill>
                    <a:srgbClr val="DCDEE0"/>
                  </a:solidFill>
                  <a:latin typeface="Lato" charset="0"/>
                  <a:ea typeface="ＭＳ Ｐゴシック" charset="0"/>
                  <a:cs typeface="Lato" charset="0"/>
                  <a:sym typeface="Lato" charset="0"/>
                </a:rPr>
                <a:t>sit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amet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consectetur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adipiscing</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elit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Integer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mollis</a:t>
              </a:r>
              <a:r>
                <a:rPr lang="es-ES" sz="1600" dirty="0">
                  <a:solidFill>
                    <a:srgbClr val="DCDEE0"/>
                  </a:solidFill>
                  <a:latin typeface="Lato" charset="0"/>
                  <a:ea typeface="ＭＳ Ｐゴシック" charset="0"/>
                  <a:cs typeface="Lato" charset="0"/>
                  <a:sym typeface="Lato" charset="0"/>
                </a:rPr>
                <a:t> vehicula </a:t>
              </a:r>
              <a:r>
                <a:rPr lang="es-ES" sz="1600" dirty="0" err="1">
                  <a:solidFill>
                    <a:srgbClr val="DCDEE0"/>
                  </a:solidFill>
                  <a:latin typeface="Lato" charset="0"/>
                  <a:ea typeface="ＭＳ Ｐゴシック" charset="0"/>
                  <a:cs typeface="Lato" charset="0"/>
                  <a:sym typeface="Lato" charset="0"/>
                </a:rPr>
                <a:t>ligula</a:t>
              </a:r>
              <a:r>
                <a:rPr lang="es-ES" sz="1600" dirty="0">
                  <a:solidFill>
                    <a:srgbClr val="DCDEE0"/>
                  </a:solidFill>
                  <a:latin typeface="Lato" charset="0"/>
                  <a:ea typeface="ＭＳ Ｐゴシック" charset="0"/>
                  <a:cs typeface="Lato" charset="0"/>
                  <a:sym typeface="Lato" charset="0"/>
                </a:rPr>
                <a:t> ut </a:t>
              </a:r>
              <a:r>
                <a:rPr lang="es-ES" sz="1600" dirty="0" err="1">
                  <a:solidFill>
                    <a:srgbClr val="DCDEE0"/>
                  </a:solidFill>
                  <a:latin typeface="Lato" charset="0"/>
                  <a:ea typeface="ＭＳ Ｐゴシック" charset="0"/>
                  <a:cs typeface="Lato" charset="0"/>
                  <a:sym typeface="Lato" charset="0"/>
                </a:rPr>
                <a:t>faucibus</a:t>
              </a:r>
              <a:endParaRPr lang="es-ES" sz="7200" dirty="0">
                <a:solidFill>
                  <a:srgbClr val="FFFFFF"/>
                </a:solidFill>
                <a:latin typeface="League Gothic" charset="0"/>
                <a:ea typeface="ＭＳ Ｐゴシック" charset="0"/>
                <a:cs typeface="League Gothic" charset="0"/>
                <a:sym typeface="League Gothic"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3842231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585" r="16585"/>
          <a:stretch>
            <a:fillRect/>
          </a:stretch>
        </p:blipFill>
        <p:spPr/>
      </p:pic>
      <p:sp>
        <p:nvSpPr>
          <p:cNvPr id="3" name="Text Placeholder 2"/>
          <p:cNvSpPr>
            <a:spLocks noGrp="1"/>
          </p:cNvSpPr>
          <p:nvPr>
            <p:ph type="body" sz="quarter" idx="10"/>
          </p:nvPr>
        </p:nvSpPr>
        <p:spPr/>
        <p:txBody>
          <a:bodyPr>
            <a:noAutofit/>
          </a:body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1200" dirty="0">
                <a:latin typeface="Open Sans" panose="020B0606030504020204" pitchFamily="34" charset="0"/>
                <a:ea typeface="Open Sans" panose="020B0606030504020204" pitchFamily="34" charset="0"/>
                <a:cs typeface="Open Sans" panose="020B0606030504020204" pitchFamily="34" charset="0"/>
              </a:rPr>
              <a:t>of IM </a:t>
            </a:r>
            <a:r>
              <a:rPr lang="en-US" sz="1200" dirty="0" err="1">
                <a:latin typeface="Open Sans" panose="020B0606030504020204" pitchFamily="34" charset="0"/>
                <a:ea typeface="Open Sans" panose="020B0606030504020204" pitchFamily="34" charset="0"/>
                <a:cs typeface="Open Sans" panose="020B0606030504020204" pitchFamily="34" charset="0"/>
              </a:rPr>
              <a:t>Soendae</a:t>
            </a:r>
            <a:r>
              <a:rPr lang="en-US" sz="12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ea typeface="FontAwesome"/>
                <a:sym typeface="FontAwesome"/>
              </a:rPr>
              <a:t> </a:t>
            </a:r>
            <a:endParaRPr lang="en-US" dirty="0"/>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rgbClr val="663300"/>
                </a:solidFill>
                <a:latin typeface="Janda Manatee Solid" panose="02000506000000020004" pitchFamily="2" charset="0"/>
                <a:cs typeface="Helvetica Neue"/>
              </a:rPr>
              <a:t>YOUR</a:t>
            </a:r>
            <a:endParaRPr lang="en-US" sz="11500" dirty="0">
              <a:solidFill>
                <a:srgbClr val="663300"/>
              </a:solidFill>
              <a:latin typeface="Janda Manatee Solid" panose="02000506000000020004" pitchFamily="2" charset="0"/>
              <a:cs typeface="Helvetica Neue"/>
            </a:endParaRPr>
          </a:p>
          <a:p>
            <a:pPr algn="ctr">
              <a:lnSpc>
                <a:spcPct val="70000"/>
              </a:lnSpc>
            </a:pPr>
            <a:r>
              <a:rPr lang="en-US" sz="11500" dirty="0" smtClean="0">
                <a:solidFill>
                  <a:srgbClr val="663300"/>
                </a:solidFill>
                <a:latin typeface="Janda Manatee Solid" panose="02000506000000020004" pitchFamily="2" charset="0"/>
                <a:cs typeface="Helvetica Neue"/>
              </a:rPr>
              <a:t>TIME</a:t>
            </a:r>
            <a:endParaRPr lang="en-US" sz="11500" dirty="0">
              <a:solidFill>
                <a:srgbClr val="663300"/>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rgbClr val="663300"/>
                </a:solidFill>
                <a:latin typeface="Hand Of Sean (Demo)" pitchFamily="2" charset="0"/>
                <a:cs typeface="Helvetica Neue"/>
              </a:rPr>
              <a:t>See You at The TOP!</a:t>
            </a:r>
            <a:endParaRPr lang="en-US" sz="2700" dirty="0">
              <a:solidFill>
                <a:srgbClr val="663300"/>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rgbClr val="663300"/>
                </a:solidFill>
                <a:latin typeface="handwriting-draft_free-version" panose="02000500000000000000" pitchFamily="2" charset="0"/>
                <a:cs typeface="Helvetica Neue"/>
              </a:rPr>
              <a:t>Thank You For</a:t>
            </a:r>
            <a:endParaRPr lang="en-US" sz="32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YOUR</a:t>
            </a:r>
            <a:endParaRPr lang="en-US" sz="11500"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TIME</a:t>
            </a:r>
            <a:endParaRPr lang="en-US" sz="11500" dirty="0">
              <a:solidFill>
                <a:schemeClr val="tx1">
                  <a:lumMod val="85000"/>
                  <a:lumOff val="15000"/>
                </a:schemeClr>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tx1">
                    <a:lumMod val="85000"/>
                    <a:lumOff val="15000"/>
                  </a:schemeClr>
                </a:solidFill>
                <a:latin typeface="handwriting-draft_free-version" panose="02000500000000000000" pitchFamily="2" charset="0"/>
                <a:cs typeface="Helvetica Neue"/>
              </a:rPr>
              <a:t>Thank You For</a:t>
            </a:r>
            <a:endParaRPr lang="en-US" sz="3200" dirty="0">
              <a:solidFill>
                <a:schemeClr val="tx1">
                  <a:lumMod val="85000"/>
                  <a:lumOff val="15000"/>
                </a:schemeClr>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437885" y="1941864"/>
            <a:ext cx="7632218" cy="2215991"/>
          </a:xfrm>
          <a:prstGeom prst="rect">
            <a:avLst/>
          </a:prstGeom>
          <a:noFill/>
        </p:spPr>
        <p:txBody>
          <a:bodyPr wrap="none" rtlCol="0">
            <a:spAutoFit/>
          </a:bodyPr>
          <a:lstStyle/>
          <a:p>
            <a:pPr algn="ctr"/>
            <a:r>
              <a:rPr lang="en-US" sz="13800" dirty="0" smtClean="0">
                <a:solidFill>
                  <a:srgbClr val="FFC000"/>
                </a:solidFill>
                <a:latin typeface="AirfoilScriptSSi" panose="00000400000000000000" pitchFamily="2" charset="0"/>
              </a:rPr>
              <a:t>Thank You!</a:t>
            </a:r>
            <a:endParaRPr lang="en-US" sz="13800" dirty="0">
              <a:solidFill>
                <a:srgbClr val="FFC000"/>
              </a:solidFill>
              <a:latin typeface="AirfoilScriptSSi" panose="00000400000000000000" pitchFamily="2" charset="0"/>
            </a:endParaRPr>
          </a:p>
        </p:txBody>
      </p:sp>
      <p:sp>
        <p:nvSpPr>
          <p:cNvPr id="4" name="TextBox 3"/>
          <p:cNvSpPr txBox="1"/>
          <p:nvPr/>
        </p:nvSpPr>
        <p:spPr>
          <a:xfrm>
            <a:off x="3824378" y="3561279"/>
            <a:ext cx="3153197" cy="430887"/>
          </a:xfrm>
          <a:prstGeom prst="rect">
            <a:avLst/>
          </a:prstGeom>
          <a:noFill/>
        </p:spPr>
        <p:txBody>
          <a:bodyPr wrap="square" rtlCol="0">
            <a:spAutoFit/>
          </a:bodyPr>
          <a:lstStyle/>
          <a:p>
            <a:pPr algn="r"/>
            <a:r>
              <a:rPr lang="en-US" sz="2200" dirty="0" smtClean="0">
                <a:solidFill>
                  <a:prstClr val="white"/>
                </a:solidFill>
              </a:rPr>
              <a:t>visit www.elegantplr.com</a:t>
            </a:r>
            <a:endParaRPr lang="en-US" sz="220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p15:prstTrans prst="origami"/>
        <p:sndAc>
          <p:stSnd>
            <p:snd r:embed="rId3" name="explode.wav"/>
          </p:stSnd>
        </p:sndAc>
      </p:transition>
    </mc:Choice>
    <mc:Fallback xmlns="">
      <p:transition spd="slow" advClick="0">
        <p:fade/>
        <p:sndAc>
          <p:stSnd>
            <p:snd r:embed="rId4" name="explode.wav"/>
          </p:stSnd>
        </p:sndAc>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7778</TotalTime>
  <Words>7577</Words>
  <Application>Microsoft Office PowerPoint</Application>
  <PresentationFormat>Widescreen</PresentationFormat>
  <Paragraphs>955</Paragraphs>
  <Slides>92</Slides>
  <Notes>92</Notes>
  <HiddenSlides>0</HiddenSlides>
  <MMClips>1</MMClips>
  <ScaleCrop>false</ScaleCrop>
  <HeadingPairs>
    <vt:vector size="6" baseType="variant">
      <vt:variant>
        <vt:lpstr>Fonts Used</vt:lpstr>
      </vt:variant>
      <vt:variant>
        <vt:i4>45</vt:i4>
      </vt:variant>
      <vt:variant>
        <vt:lpstr>Theme</vt:lpstr>
      </vt:variant>
      <vt:variant>
        <vt:i4>1</vt:i4>
      </vt:variant>
      <vt:variant>
        <vt:lpstr>Slide Titles</vt:lpstr>
      </vt:variant>
      <vt:variant>
        <vt:i4>92</vt:i4>
      </vt:variant>
    </vt:vector>
  </HeadingPairs>
  <TitlesOfParts>
    <vt:vector size="138" baseType="lpstr">
      <vt:lpstr>ＭＳ Ｐゴシック</vt:lpstr>
      <vt:lpstr>AirfoilScriptSSi</vt:lpstr>
      <vt:lpstr>akaDora</vt:lpstr>
      <vt:lpstr>Arial</vt:lpstr>
      <vt:lpstr>Bebas</vt:lpstr>
      <vt:lpstr>Bebas Neue</vt:lpstr>
      <vt:lpstr>Calibri</vt:lpstr>
      <vt:lpstr>Calibri Light</vt:lpstr>
      <vt:lpstr>Elephant</vt:lpstr>
      <vt:lpstr>Entypo</vt:lpstr>
      <vt:lpstr>Florin Sans</vt:lpstr>
      <vt:lpstr>FM University</vt:lpstr>
      <vt:lpstr>FontAwesome</vt:lpstr>
      <vt:lpstr>Franchise</vt:lpstr>
      <vt:lpstr>Georgia</vt:lpstr>
      <vt:lpstr>Gill Sans</vt:lpstr>
      <vt:lpstr>Hand Of Sean (Demo)</vt:lpstr>
      <vt:lpstr>handwriting-draft_free-version</vt:lpstr>
      <vt:lpstr>Helvetica Neue</vt:lpstr>
      <vt:lpstr>Janda Manatee Solid</vt:lpstr>
      <vt:lpstr>Jenna Sue</vt:lpstr>
      <vt:lpstr>Lato</vt:lpstr>
      <vt:lpstr>Lato Black</vt:lpstr>
      <vt:lpstr>Lato Light</vt:lpstr>
      <vt:lpstr>Lato Regular</vt:lpstr>
      <vt:lpstr>League Gothic</vt:lpstr>
      <vt:lpstr>Liberation Sans</vt:lpstr>
      <vt:lpstr>Modern Pictograms</vt:lpstr>
      <vt:lpstr>Nevis</vt:lpstr>
      <vt:lpstr>Open Sans</vt:lpstr>
      <vt:lpstr>Open Sans Light</vt:lpstr>
      <vt:lpstr>Open Sans Semibold</vt:lpstr>
      <vt:lpstr>Raleway</vt:lpstr>
      <vt:lpstr>Raleway Light</vt:lpstr>
      <vt:lpstr>RaphaelIcons</vt:lpstr>
      <vt:lpstr>Rockwell</vt:lpstr>
      <vt:lpstr>Segoe UI</vt:lpstr>
      <vt:lpstr>Signika Negative</vt:lpstr>
      <vt:lpstr>Sosa</vt:lpstr>
      <vt:lpstr>Source Sans Pro</vt:lpstr>
      <vt:lpstr>Source Sans Pro Black</vt:lpstr>
      <vt:lpstr>Source Sans Pro Light</vt:lpstr>
      <vt:lpstr>Verdana</vt:lpstr>
      <vt:lpstr>Vijaya</vt:lpstr>
      <vt:lpstr>WC Mano Negra Bta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253</cp:revision>
  <dcterms:created xsi:type="dcterms:W3CDTF">2013-06-01T10:48:50Z</dcterms:created>
  <dcterms:modified xsi:type="dcterms:W3CDTF">2015-09-03T05:45:26Z</dcterms:modified>
</cp:coreProperties>
</file>